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5" r:id="rId5"/>
  </p:sldMasterIdLst>
  <p:notesMasterIdLst>
    <p:notesMasterId r:id="rId59"/>
  </p:notesMasterIdLst>
  <p:sldIdLst>
    <p:sldId id="256" r:id="rId6"/>
    <p:sldId id="448" r:id="rId7"/>
    <p:sldId id="446" r:id="rId8"/>
    <p:sldId id="451" r:id="rId9"/>
    <p:sldId id="465" r:id="rId10"/>
    <p:sldId id="457" r:id="rId11"/>
    <p:sldId id="461" r:id="rId12"/>
    <p:sldId id="462" r:id="rId13"/>
    <p:sldId id="463" r:id="rId14"/>
    <p:sldId id="464" r:id="rId15"/>
    <p:sldId id="458" r:id="rId16"/>
    <p:sldId id="466" r:id="rId17"/>
    <p:sldId id="467" r:id="rId18"/>
    <p:sldId id="468" r:id="rId19"/>
    <p:sldId id="469" r:id="rId20"/>
    <p:sldId id="470" r:id="rId21"/>
    <p:sldId id="459" r:id="rId22"/>
    <p:sldId id="471" r:id="rId23"/>
    <p:sldId id="472" r:id="rId24"/>
    <p:sldId id="473" r:id="rId25"/>
    <p:sldId id="474" r:id="rId26"/>
    <p:sldId id="460" r:id="rId27"/>
    <p:sldId id="475" r:id="rId28"/>
    <p:sldId id="476" r:id="rId29"/>
    <p:sldId id="477" r:id="rId30"/>
    <p:sldId id="478" r:id="rId31"/>
    <p:sldId id="455" r:id="rId32"/>
    <p:sldId id="479" r:id="rId33"/>
    <p:sldId id="480" r:id="rId34"/>
    <p:sldId id="481" r:id="rId35"/>
    <p:sldId id="482" r:id="rId36"/>
    <p:sldId id="456" r:id="rId37"/>
    <p:sldId id="500" r:id="rId38"/>
    <p:sldId id="483" r:id="rId39"/>
    <p:sldId id="498" r:id="rId40"/>
    <p:sldId id="492" r:id="rId41"/>
    <p:sldId id="484" r:id="rId42"/>
    <p:sldId id="485" r:id="rId43"/>
    <p:sldId id="486" r:id="rId44"/>
    <p:sldId id="493" r:id="rId45"/>
    <p:sldId id="487" r:id="rId46"/>
    <p:sldId id="494" r:id="rId47"/>
    <p:sldId id="488" r:id="rId48"/>
    <p:sldId id="495" r:id="rId49"/>
    <p:sldId id="489" r:id="rId50"/>
    <p:sldId id="496" r:id="rId51"/>
    <p:sldId id="490" r:id="rId52"/>
    <p:sldId id="497" r:id="rId53"/>
    <p:sldId id="491" r:id="rId54"/>
    <p:sldId id="499" r:id="rId55"/>
    <p:sldId id="501" r:id="rId56"/>
    <p:sldId id="502" r:id="rId57"/>
    <p:sldId id="503" r:id="rId58"/>
  </p:sldIdLst>
  <p:sldSz cx="12192000" cy="6858000"/>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9461"/>
    <a:srgbClr val="80E0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5" autoAdjust="0"/>
    <p:restoredTop sz="95268" autoAdjust="0"/>
  </p:normalViewPr>
  <p:slideViewPr>
    <p:cSldViewPr snapToGrid="0" snapToObjects="1" showGuides="1">
      <p:cViewPr varScale="1">
        <p:scale>
          <a:sx n="81" d="100"/>
          <a:sy n="81" d="100"/>
        </p:scale>
        <p:origin x="1099" y="67"/>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gs" Target="tags/tag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on Gurry" userId="7d63d328-53a0-4097-93b2-e249781dcbeb" providerId="ADAL" clId="{2288233F-C52F-4480-B27E-6C06092C704E}"/>
  </pc:docChgLst>
  <pc:docChgLst>
    <pc:chgData name="Sharon Gurry" userId="0e7d4b19-5e11-4a5d-ba20-1b1a4652e5dc" providerId="ADAL" clId="{84533F88-1E27-4FF8-B3D2-7DFF1FF78CCD}"/>
    <pc:docChg chg="undo custSel addSld delSld modSld sldOrd">
      <pc:chgData name="Sharon Gurry" userId="0e7d4b19-5e11-4a5d-ba20-1b1a4652e5dc" providerId="ADAL" clId="{84533F88-1E27-4FF8-B3D2-7DFF1FF78CCD}" dt="2023-09-18T15:47:07.718" v="3286" actId="20577"/>
      <pc:docMkLst>
        <pc:docMk/>
      </pc:docMkLst>
      <pc:sldChg chg="delSp">
        <pc:chgData name="Sharon Gurry" userId="0e7d4b19-5e11-4a5d-ba20-1b1a4652e5dc" providerId="ADAL" clId="{84533F88-1E27-4FF8-B3D2-7DFF1FF78CCD}" dt="2023-09-12T15:31:36.740" v="51" actId="478"/>
        <pc:sldMkLst>
          <pc:docMk/>
          <pc:sldMk cId="506761459" sldId="256"/>
        </pc:sldMkLst>
        <pc:spChg chg="del">
          <ac:chgData name="Sharon Gurry" userId="0e7d4b19-5e11-4a5d-ba20-1b1a4652e5dc" providerId="ADAL" clId="{84533F88-1E27-4FF8-B3D2-7DFF1FF78CCD}" dt="2023-09-12T15:31:36.740" v="51" actId="478"/>
          <ac:spMkLst>
            <pc:docMk/>
            <pc:sldMk cId="506761459" sldId="256"/>
            <ac:spMk id="6" creationId="{C232C15F-C238-45FC-B6DD-43044E3E7924}"/>
          </ac:spMkLst>
        </pc:spChg>
      </pc:sldChg>
      <pc:sldChg chg="addSp delSp modSp add del">
        <pc:chgData name="Sharon Gurry" userId="0e7d4b19-5e11-4a5d-ba20-1b1a4652e5dc" providerId="ADAL" clId="{84533F88-1E27-4FF8-B3D2-7DFF1FF78CCD}" dt="2023-09-13T14:28:14.989" v="2502" actId="5793"/>
        <pc:sldMkLst>
          <pc:docMk/>
          <pc:sldMk cId="2337081819" sldId="446"/>
        </pc:sldMkLst>
        <pc:spChg chg="add del mod">
          <ac:chgData name="Sharon Gurry" userId="0e7d4b19-5e11-4a5d-ba20-1b1a4652e5dc" providerId="ADAL" clId="{84533F88-1E27-4FF8-B3D2-7DFF1FF78CCD}" dt="2023-09-12T16:01:39.928" v="545" actId="478"/>
          <ac:spMkLst>
            <pc:docMk/>
            <pc:sldMk cId="2337081819" sldId="446"/>
            <ac:spMk id="5" creationId="{C99C8DD0-BFEC-43B0-B6CA-D6AAB0E5D88C}"/>
          </ac:spMkLst>
        </pc:spChg>
        <pc:spChg chg="mod">
          <ac:chgData name="Sharon Gurry" userId="0e7d4b19-5e11-4a5d-ba20-1b1a4652e5dc" providerId="ADAL" clId="{84533F88-1E27-4FF8-B3D2-7DFF1FF78CCD}" dt="2023-09-13T14:28:14.989" v="2502" actId="5793"/>
          <ac:spMkLst>
            <pc:docMk/>
            <pc:sldMk cId="2337081819" sldId="446"/>
            <ac:spMk id="8" creationId="{D2052424-12A2-4022-A0B8-0EA050FC1A6A}"/>
          </ac:spMkLst>
        </pc:spChg>
        <pc:picChg chg="add del mod">
          <ac:chgData name="Sharon Gurry" userId="0e7d4b19-5e11-4a5d-ba20-1b1a4652e5dc" providerId="ADAL" clId="{84533F88-1E27-4FF8-B3D2-7DFF1FF78CCD}" dt="2023-09-12T16:01:38.499" v="544" actId="478"/>
          <ac:picMkLst>
            <pc:docMk/>
            <pc:sldMk cId="2337081819" sldId="446"/>
            <ac:picMk id="3" creationId="{9FFD8AA8-1C55-43E1-86CE-987DF95CD714}"/>
          </ac:picMkLst>
        </pc:picChg>
      </pc:sldChg>
      <pc:sldChg chg="modSp">
        <pc:chgData name="Sharon Gurry" userId="0e7d4b19-5e11-4a5d-ba20-1b1a4652e5dc" providerId="ADAL" clId="{84533F88-1E27-4FF8-B3D2-7DFF1FF78CCD}" dt="2023-09-11T11:36:59.633" v="48" actId="20577"/>
        <pc:sldMkLst>
          <pc:docMk/>
          <pc:sldMk cId="3984778079" sldId="448"/>
        </pc:sldMkLst>
        <pc:spChg chg="mod">
          <ac:chgData name="Sharon Gurry" userId="0e7d4b19-5e11-4a5d-ba20-1b1a4652e5dc" providerId="ADAL" clId="{84533F88-1E27-4FF8-B3D2-7DFF1FF78CCD}" dt="2023-09-11T11:36:59.633" v="48" actId="20577"/>
          <ac:spMkLst>
            <pc:docMk/>
            <pc:sldMk cId="3984778079" sldId="448"/>
            <ac:spMk id="3" creationId="{00000000-0000-0000-0000-000000000000}"/>
          </ac:spMkLst>
        </pc:spChg>
      </pc:sldChg>
      <pc:sldChg chg="modSp add ord">
        <pc:chgData name="Sharon Gurry" userId="0e7d4b19-5e11-4a5d-ba20-1b1a4652e5dc" providerId="ADAL" clId="{84533F88-1E27-4FF8-B3D2-7DFF1FF78CCD}" dt="2023-09-13T08:54:08.630" v="643"/>
        <pc:sldMkLst>
          <pc:docMk/>
          <pc:sldMk cId="3841695042" sldId="451"/>
        </pc:sldMkLst>
        <pc:spChg chg="mod">
          <ac:chgData name="Sharon Gurry" userId="0e7d4b19-5e11-4a5d-ba20-1b1a4652e5dc" providerId="ADAL" clId="{84533F88-1E27-4FF8-B3D2-7DFF1FF78CCD}" dt="2023-09-12T15:40:28.211" v="177" actId="20577"/>
          <ac:spMkLst>
            <pc:docMk/>
            <pc:sldMk cId="3841695042" sldId="451"/>
            <ac:spMk id="2" creationId="{00000000-0000-0000-0000-000000000000}"/>
          </ac:spMkLst>
        </pc:spChg>
        <pc:spChg chg="mod">
          <ac:chgData name="Sharon Gurry" userId="0e7d4b19-5e11-4a5d-ba20-1b1a4652e5dc" providerId="ADAL" clId="{84533F88-1E27-4FF8-B3D2-7DFF1FF78CCD}" dt="2023-09-12T15:41:39.138" v="248" actId="12"/>
          <ac:spMkLst>
            <pc:docMk/>
            <pc:sldMk cId="3841695042" sldId="451"/>
            <ac:spMk id="8" creationId="{D2052424-12A2-4022-A0B8-0EA050FC1A6A}"/>
          </ac:spMkLst>
        </pc:spChg>
      </pc:sldChg>
      <pc:sldChg chg="addSp delSp modSp add">
        <pc:chgData name="Sharon Gurry" userId="0e7d4b19-5e11-4a5d-ba20-1b1a4652e5dc" providerId="ADAL" clId="{84533F88-1E27-4FF8-B3D2-7DFF1FF78CCD}" dt="2023-09-13T09:54:02.049" v="1365" actId="20577"/>
        <pc:sldMkLst>
          <pc:docMk/>
          <pc:sldMk cId="3744253280" sldId="455"/>
        </pc:sldMkLst>
        <pc:spChg chg="mod">
          <ac:chgData name="Sharon Gurry" userId="0e7d4b19-5e11-4a5d-ba20-1b1a4652e5dc" providerId="ADAL" clId="{84533F88-1E27-4FF8-B3D2-7DFF1FF78CCD}" dt="2023-09-13T08:53:53.463" v="642" actId="14100"/>
          <ac:spMkLst>
            <pc:docMk/>
            <pc:sldMk cId="3744253280" sldId="455"/>
            <ac:spMk id="2" creationId="{00000000-0000-0000-0000-000000000000}"/>
          </ac:spMkLst>
        </pc:spChg>
        <pc:spChg chg="add del">
          <ac:chgData name="Sharon Gurry" userId="0e7d4b19-5e11-4a5d-ba20-1b1a4652e5dc" providerId="ADAL" clId="{84533F88-1E27-4FF8-B3D2-7DFF1FF78CCD}" dt="2023-09-12T15:57:19.026" v="475"/>
          <ac:spMkLst>
            <pc:docMk/>
            <pc:sldMk cId="3744253280" sldId="455"/>
            <ac:spMk id="4" creationId="{AA1E48C0-597A-4924-BF6E-B028B59F440B}"/>
          </ac:spMkLst>
        </pc:spChg>
        <pc:spChg chg="add mod">
          <ac:chgData name="Sharon Gurry" userId="0e7d4b19-5e11-4a5d-ba20-1b1a4652e5dc" providerId="ADAL" clId="{84533F88-1E27-4FF8-B3D2-7DFF1FF78CCD}" dt="2023-09-13T09:54:02.049" v="1365" actId="20577"/>
          <ac:spMkLst>
            <pc:docMk/>
            <pc:sldMk cId="3744253280" sldId="455"/>
            <ac:spMk id="5" creationId="{9CD06E01-3160-479F-B8D1-1B7E808CDD99}"/>
          </ac:spMkLst>
        </pc:spChg>
        <pc:spChg chg="del">
          <ac:chgData name="Sharon Gurry" userId="0e7d4b19-5e11-4a5d-ba20-1b1a4652e5dc" providerId="ADAL" clId="{84533F88-1E27-4FF8-B3D2-7DFF1FF78CCD}" dt="2023-09-12T15:55:38.745" v="458" actId="478"/>
          <ac:spMkLst>
            <pc:docMk/>
            <pc:sldMk cId="3744253280" sldId="455"/>
            <ac:spMk id="5" creationId="{C99C8DD0-BFEC-43B0-B6CA-D6AAB0E5D88C}"/>
          </ac:spMkLst>
        </pc:spChg>
        <pc:spChg chg="mod">
          <ac:chgData name="Sharon Gurry" userId="0e7d4b19-5e11-4a5d-ba20-1b1a4652e5dc" providerId="ADAL" clId="{84533F88-1E27-4FF8-B3D2-7DFF1FF78CCD}" dt="2023-09-13T09:52:49.702" v="1350" actId="20577"/>
          <ac:spMkLst>
            <pc:docMk/>
            <pc:sldMk cId="3744253280" sldId="455"/>
            <ac:spMk id="8" creationId="{D2052424-12A2-4022-A0B8-0EA050FC1A6A}"/>
          </ac:spMkLst>
        </pc:spChg>
        <pc:picChg chg="del">
          <ac:chgData name="Sharon Gurry" userId="0e7d4b19-5e11-4a5d-ba20-1b1a4652e5dc" providerId="ADAL" clId="{84533F88-1E27-4FF8-B3D2-7DFF1FF78CCD}" dt="2023-09-12T15:55:37.446" v="457" actId="478"/>
          <ac:picMkLst>
            <pc:docMk/>
            <pc:sldMk cId="3744253280" sldId="455"/>
            <ac:picMk id="3" creationId="{9FFD8AA8-1C55-43E1-86CE-987DF95CD714}"/>
          </ac:picMkLst>
        </pc:picChg>
        <pc:picChg chg="add mod">
          <ac:chgData name="Sharon Gurry" userId="0e7d4b19-5e11-4a5d-ba20-1b1a4652e5dc" providerId="ADAL" clId="{84533F88-1E27-4FF8-B3D2-7DFF1FF78CCD}" dt="2023-09-13T09:53:48.379" v="1353" actId="1076"/>
          <ac:picMkLst>
            <pc:docMk/>
            <pc:sldMk cId="3744253280" sldId="455"/>
            <ac:picMk id="3" creationId="{E04F1A40-07E5-4A56-8307-ADFB00F54E02}"/>
          </ac:picMkLst>
        </pc:picChg>
      </pc:sldChg>
      <pc:sldChg chg="addSp delSp modSp add ord">
        <pc:chgData name="Sharon Gurry" userId="0e7d4b19-5e11-4a5d-ba20-1b1a4652e5dc" providerId="ADAL" clId="{84533F88-1E27-4FF8-B3D2-7DFF1FF78CCD}" dt="2023-09-13T14:44:35.285" v="3083" actId="123"/>
        <pc:sldMkLst>
          <pc:docMk/>
          <pc:sldMk cId="1710382679" sldId="456"/>
        </pc:sldMkLst>
        <pc:spChg chg="mod">
          <ac:chgData name="Sharon Gurry" userId="0e7d4b19-5e11-4a5d-ba20-1b1a4652e5dc" providerId="ADAL" clId="{84533F88-1E27-4FF8-B3D2-7DFF1FF78CCD}" dt="2023-09-13T14:39:11.092" v="3004" actId="20577"/>
          <ac:spMkLst>
            <pc:docMk/>
            <pc:sldMk cId="1710382679" sldId="456"/>
            <ac:spMk id="2" creationId="{00000000-0000-0000-0000-000000000000}"/>
          </ac:spMkLst>
        </pc:spChg>
        <pc:spChg chg="mod">
          <ac:chgData name="Sharon Gurry" userId="0e7d4b19-5e11-4a5d-ba20-1b1a4652e5dc" providerId="ADAL" clId="{84533F88-1E27-4FF8-B3D2-7DFF1FF78CCD}" dt="2023-09-13T14:44:35.285" v="3083" actId="123"/>
          <ac:spMkLst>
            <pc:docMk/>
            <pc:sldMk cId="1710382679" sldId="456"/>
            <ac:spMk id="8" creationId="{D2052424-12A2-4022-A0B8-0EA050FC1A6A}"/>
          </ac:spMkLst>
        </pc:spChg>
        <pc:picChg chg="add del mod">
          <ac:chgData name="Sharon Gurry" userId="0e7d4b19-5e11-4a5d-ba20-1b1a4652e5dc" providerId="ADAL" clId="{84533F88-1E27-4FF8-B3D2-7DFF1FF78CCD}" dt="2023-09-13T14:40:05.959" v="3007" actId="478"/>
          <ac:picMkLst>
            <pc:docMk/>
            <pc:sldMk cId="1710382679" sldId="456"/>
            <ac:picMk id="3" creationId="{01736B31-36BA-4553-89DD-CA31022A7447}"/>
          </ac:picMkLst>
        </pc:picChg>
        <pc:picChg chg="add del mod">
          <ac:chgData name="Sharon Gurry" userId="0e7d4b19-5e11-4a5d-ba20-1b1a4652e5dc" providerId="ADAL" clId="{84533F88-1E27-4FF8-B3D2-7DFF1FF78CCD}" dt="2023-09-13T14:41:46.795" v="3015" actId="478"/>
          <ac:picMkLst>
            <pc:docMk/>
            <pc:sldMk cId="1710382679" sldId="456"/>
            <ac:picMk id="4" creationId="{1582D95A-77B7-46B0-8AB3-98D2F2A5DFCC}"/>
          </ac:picMkLst>
        </pc:picChg>
        <pc:picChg chg="add del">
          <ac:chgData name="Sharon Gurry" userId="0e7d4b19-5e11-4a5d-ba20-1b1a4652e5dc" providerId="ADAL" clId="{84533F88-1E27-4FF8-B3D2-7DFF1FF78CCD}" dt="2023-09-13T14:40:09.472" v="3009" actId="478"/>
          <ac:picMkLst>
            <pc:docMk/>
            <pc:sldMk cId="1710382679" sldId="456"/>
            <ac:picMk id="7170" creationId="{BE151A64-9061-4E4A-A5DF-61628237DFBD}"/>
          </ac:picMkLst>
        </pc:picChg>
        <pc:picChg chg="add del">
          <ac:chgData name="Sharon Gurry" userId="0e7d4b19-5e11-4a5d-ba20-1b1a4652e5dc" providerId="ADAL" clId="{84533F88-1E27-4FF8-B3D2-7DFF1FF78CCD}" dt="2023-09-13T14:40:22.563" v="3011" actId="478"/>
          <ac:picMkLst>
            <pc:docMk/>
            <pc:sldMk cId="1710382679" sldId="456"/>
            <ac:picMk id="7172" creationId="{7BB4F4B2-F133-44EC-8AF0-2E14BF38788B}"/>
          </ac:picMkLst>
        </pc:picChg>
        <pc:picChg chg="add mod">
          <ac:chgData name="Sharon Gurry" userId="0e7d4b19-5e11-4a5d-ba20-1b1a4652e5dc" providerId="ADAL" clId="{84533F88-1E27-4FF8-B3D2-7DFF1FF78CCD}" dt="2023-09-13T14:43:09.989" v="3057" actId="1076"/>
          <ac:picMkLst>
            <pc:docMk/>
            <pc:sldMk cId="1710382679" sldId="456"/>
            <ac:picMk id="7174" creationId="{6122D2F6-5C61-4BD6-A647-28C2025651DD}"/>
          </ac:picMkLst>
        </pc:picChg>
      </pc:sldChg>
      <pc:sldChg chg="addSp delSp modSp add">
        <pc:chgData name="Sharon Gurry" userId="0e7d4b19-5e11-4a5d-ba20-1b1a4652e5dc" providerId="ADAL" clId="{84533F88-1E27-4FF8-B3D2-7DFF1FF78CCD}" dt="2023-09-13T09:14:53.155" v="881" actId="20577"/>
        <pc:sldMkLst>
          <pc:docMk/>
          <pc:sldMk cId="753796133" sldId="457"/>
        </pc:sldMkLst>
        <pc:spChg chg="mod">
          <ac:chgData name="Sharon Gurry" userId="0e7d4b19-5e11-4a5d-ba20-1b1a4652e5dc" providerId="ADAL" clId="{84533F88-1E27-4FF8-B3D2-7DFF1FF78CCD}" dt="2023-09-13T09:01:03.963" v="707" actId="20577"/>
          <ac:spMkLst>
            <pc:docMk/>
            <pc:sldMk cId="753796133" sldId="457"/>
            <ac:spMk id="2" creationId="{00000000-0000-0000-0000-000000000000}"/>
          </ac:spMkLst>
        </pc:spChg>
        <pc:spChg chg="add mod">
          <ac:chgData name="Sharon Gurry" userId="0e7d4b19-5e11-4a5d-ba20-1b1a4652e5dc" providerId="ADAL" clId="{84533F88-1E27-4FF8-B3D2-7DFF1FF78CCD}" dt="2023-09-13T09:14:53.155" v="881" actId="20577"/>
          <ac:spMkLst>
            <pc:docMk/>
            <pc:sldMk cId="753796133" sldId="457"/>
            <ac:spMk id="6" creationId="{6D052B46-11D7-40C4-9D92-333648234B0F}"/>
          </ac:spMkLst>
        </pc:spChg>
        <pc:spChg chg="mod">
          <ac:chgData name="Sharon Gurry" userId="0e7d4b19-5e11-4a5d-ba20-1b1a4652e5dc" providerId="ADAL" clId="{84533F88-1E27-4FF8-B3D2-7DFF1FF78CCD}" dt="2023-09-13T09:01:18.103" v="708" actId="1076"/>
          <ac:spMkLst>
            <pc:docMk/>
            <pc:sldMk cId="753796133" sldId="457"/>
            <ac:spMk id="8" creationId="{D2052424-12A2-4022-A0B8-0EA050FC1A6A}"/>
          </ac:spMkLst>
        </pc:spChg>
        <pc:picChg chg="add del mod">
          <ac:chgData name="Sharon Gurry" userId="0e7d4b19-5e11-4a5d-ba20-1b1a4652e5dc" providerId="ADAL" clId="{84533F88-1E27-4FF8-B3D2-7DFF1FF78CCD}" dt="2023-09-13T08:58:28.973" v="648" actId="478"/>
          <ac:picMkLst>
            <pc:docMk/>
            <pc:sldMk cId="753796133" sldId="457"/>
            <ac:picMk id="3" creationId="{F5966D94-E23C-4A39-803F-2EE89B7327F9}"/>
          </ac:picMkLst>
        </pc:picChg>
        <pc:picChg chg="add mod">
          <ac:chgData name="Sharon Gurry" userId="0e7d4b19-5e11-4a5d-ba20-1b1a4652e5dc" providerId="ADAL" clId="{84533F88-1E27-4FF8-B3D2-7DFF1FF78CCD}" dt="2023-09-13T09:01:19.383" v="709" actId="1076"/>
          <ac:picMkLst>
            <pc:docMk/>
            <pc:sldMk cId="753796133" sldId="457"/>
            <ac:picMk id="1026" creationId="{2FAEF54F-62F3-454A-8BCF-4D2110A97452}"/>
          </ac:picMkLst>
        </pc:picChg>
      </pc:sldChg>
      <pc:sldChg chg="addSp delSp modSp add">
        <pc:chgData name="Sharon Gurry" userId="0e7d4b19-5e11-4a5d-ba20-1b1a4652e5dc" providerId="ADAL" clId="{84533F88-1E27-4FF8-B3D2-7DFF1FF78CCD}" dt="2023-09-13T09:32:52.344" v="1179" actId="1076"/>
        <pc:sldMkLst>
          <pc:docMk/>
          <pc:sldMk cId="2161257542" sldId="458"/>
        </pc:sldMkLst>
        <pc:spChg chg="mod">
          <ac:chgData name="Sharon Gurry" userId="0e7d4b19-5e11-4a5d-ba20-1b1a4652e5dc" providerId="ADAL" clId="{84533F88-1E27-4FF8-B3D2-7DFF1FF78CCD}" dt="2023-09-13T08:52:28.869" v="606" actId="20577"/>
          <ac:spMkLst>
            <pc:docMk/>
            <pc:sldMk cId="2161257542" sldId="458"/>
            <ac:spMk id="2" creationId="{00000000-0000-0000-0000-000000000000}"/>
          </ac:spMkLst>
        </pc:spChg>
        <pc:spChg chg="add del mod">
          <ac:chgData name="Sharon Gurry" userId="0e7d4b19-5e11-4a5d-ba20-1b1a4652e5dc" providerId="ADAL" clId="{84533F88-1E27-4FF8-B3D2-7DFF1FF78CCD}" dt="2023-09-13T09:32:34.074" v="1176"/>
          <ac:spMkLst>
            <pc:docMk/>
            <pc:sldMk cId="2161257542" sldId="458"/>
            <ac:spMk id="5" creationId="{BE63335E-B0FB-4AA3-89A6-18865FCB56F4}"/>
          </ac:spMkLst>
        </pc:spChg>
        <pc:spChg chg="add mod">
          <ac:chgData name="Sharon Gurry" userId="0e7d4b19-5e11-4a5d-ba20-1b1a4652e5dc" providerId="ADAL" clId="{84533F88-1E27-4FF8-B3D2-7DFF1FF78CCD}" dt="2023-09-13T09:32:52.344" v="1179" actId="1076"/>
          <ac:spMkLst>
            <pc:docMk/>
            <pc:sldMk cId="2161257542" sldId="458"/>
            <ac:spMk id="7" creationId="{E33603B3-9C67-410D-8125-0BF2EB680344}"/>
          </ac:spMkLst>
        </pc:spChg>
        <pc:spChg chg="mod">
          <ac:chgData name="Sharon Gurry" userId="0e7d4b19-5e11-4a5d-ba20-1b1a4652e5dc" providerId="ADAL" clId="{84533F88-1E27-4FF8-B3D2-7DFF1FF78CCD}" dt="2023-09-13T09:17:56.922" v="949" actId="20577"/>
          <ac:spMkLst>
            <pc:docMk/>
            <pc:sldMk cId="2161257542" sldId="458"/>
            <ac:spMk id="8" creationId="{D2052424-12A2-4022-A0B8-0EA050FC1A6A}"/>
          </ac:spMkLst>
        </pc:spChg>
        <pc:picChg chg="add del mod">
          <ac:chgData name="Sharon Gurry" userId="0e7d4b19-5e11-4a5d-ba20-1b1a4652e5dc" providerId="ADAL" clId="{84533F88-1E27-4FF8-B3D2-7DFF1FF78CCD}" dt="2023-09-13T09:32:34.074" v="1176"/>
          <ac:picMkLst>
            <pc:docMk/>
            <pc:sldMk cId="2161257542" sldId="458"/>
            <ac:picMk id="4" creationId="{D0AA6A09-C330-4F47-A701-1DEDC8D50967}"/>
          </ac:picMkLst>
        </pc:picChg>
        <pc:picChg chg="add mod">
          <ac:chgData name="Sharon Gurry" userId="0e7d4b19-5e11-4a5d-ba20-1b1a4652e5dc" providerId="ADAL" clId="{84533F88-1E27-4FF8-B3D2-7DFF1FF78CCD}" dt="2023-09-13T09:32:52.344" v="1179" actId="1076"/>
          <ac:picMkLst>
            <pc:docMk/>
            <pc:sldMk cId="2161257542" sldId="458"/>
            <ac:picMk id="6" creationId="{B733528F-852E-4DDF-A8DC-1E647EA8F9A5}"/>
          </ac:picMkLst>
        </pc:picChg>
      </pc:sldChg>
      <pc:sldChg chg="addSp modSp add">
        <pc:chgData name="Sharon Gurry" userId="0e7d4b19-5e11-4a5d-ba20-1b1a4652e5dc" providerId="ADAL" clId="{84533F88-1E27-4FF8-B3D2-7DFF1FF78CCD}" dt="2023-09-13T09:54:24.828" v="1375" actId="1076"/>
        <pc:sldMkLst>
          <pc:docMk/>
          <pc:sldMk cId="2309029632" sldId="459"/>
        </pc:sldMkLst>
        <pc:spChg chg="mod">
          <ac:chgData name="Sharon Gurry" userId="0e7d4b19-5e11-4a5d-ba20-1b1a4652e5dc" providerId="ADAL" clId="{84533F88-1E27-4FF8-B3D2-7DFF1FF78CCD}" dt="2023-09-13T08:52:45.278" v="608"/>
          <ac:spMkLst>
            <pc:docMk/>
            <pc:sldMk cId="2309029632" sldId="459"/>
            <ac:spMk id="2" creationId="{00000000-0000-0000-0000-000000000000}"/>
          </ac:spMkLst>
        </pc:spChg>
        <pc:spChg chg="add mod">
          <ac:chgData name="Sharon Gurry" userId="0e7d4b19-5e11-4a5d-ba20-1b1a4652e5dc" providerId="ADAL" clId="{84533F88-1E27-4FF8-B3D2-7DFF1FF78CCD}" dt="2023-09-13T09:54:24.828" v="1375" actId="1076"/>
          <ac:spMkLst>
            <pc:docMk/>
            <pc:sldMk cId="2309029632" sldId="459"/>
            <ac:spMk id="5" creationId="{7527C1CA-1D0C-4A04-9AA7-06B097CA1D60}"/>
          </ac:spMkLst>
        </pc:spChg>
        <pc:spChg chg="mod">
          <ac:chgData name="Sharon Gurry" userId="0e7d4b19-5e11-4a5d-ba20-1b1a4652e5dc" providerId="ADAL" clId="{84533F88-1E27-4FF8-B3D2-7DFF1FF78CCD}" dt="2023-09-13T09:27:01.379" v="1098" actId="20577"/>
          <ac:spMkLst>
            <pc:docMk/>
            <pc:sldMk cId="2309029632" sldId="459"/>
            <ac:spMk id="8" creationId="{D2052424-12A2-4022-A0B8-0EA050FC1A6A}"/>
          </ac:spMkLst>
        </pc:spChg>
        <pc:picChg chg="add mod">
          <ac:chgData name="Sharon Gurry" userId="0e7d4b19-5e11-4a5d-ba20-1b1a4652e5dc" providerId="ADAL" clId="{84533F88-1E27-4FF8-B3D2-7DFF1FF78CCD}" dt="2023-09-13T09:54:21.844" v="1374" actId="14100"/>
          <ac:picMkLst>
            <pc:docMk/>
            <pc:sldMk cId="2309029632" sldId="459"/>
            <ac:picMk id="4" creationId="{DA238840-68FB-423C-AA8C-1AAF992A6399}"/>
          </ac:picMkLst>
        </pc:picChg>
      </pc:sldChg>
      <pc:sldChg chg="addSp delSp modSp add">
        <pc:chgData name="Sharon Gurry" userId="0e7d4b19-5e11-4a5d-ba20-1b1a4652e5dc" providerId="ADAL" clId="{84533F88-1E27-4FF8-B3D2-7DFF1FF78CCD}" dt="2023-09-13T09:54:11.787" v="1369" actId="1076"/>
        <pc:sldMkLst>
          <pc:docMk/>
          <pc:sldMk cId="571325559" sldId="460"/>
        </pc:sldMkLst>
        <pc:spChg chg="mod">
          <ac:chgData name="Sharon Gurry" userId="0e7d4b19-5e11-4a5d-ba20-1b1a4652e5dc" providerId="ADAL" clId="{84533F88-1E27-4FF8-B3D2-7DFF1FF78CCD}" dt="2023-09-13T08:53:29.592" v="636" actId="20577"/>
          <ac:spMkLst>
            <pc:docMk/>
            <pc:sldMk cId="571325559" sldId="460"/>
            <ac:spMk id="2" creationId="{00000000-0000-0000-0000-000000000000}"/>
          </ac:spMkLst>
        </pc:spChg>
        <pc:spChg chg="add del">
          <ac:chgData name="Sharon Gurry" userId="0e7d4b19-5e11-4a5d-ba20-1b1a4652e5dc" providerId="ADAL" clId="{84533F88-1E27-4FF8-B3D2-7DFF1FF78CCD}" dt="2023-09-13T09:35:59.852" v="1197"/>
          <ac:spMkLst>
            <pc:docMk/>
            <pc:sldMk cId="571325559" sldId="460"/>
            <ac:spMk id="5" creationId="{976C97BB-0C36-4481-9F52-D359EDAAF2D6}"/>
          </ac:spMkLst>
        </pc:spChg>
        <pc:spChg chg="add mod">
          <ac:chgData name="Sharon Gurry" userId="0e7d4b19-5e11-4a5d-ba20-1b1a4652e5dc" providerId="ADAL" clId="{84533F88-1E27-4FF8-B3D2-7DFF1FF78CCD}" dt="2023-09-13T09:54:11.787" v="1369" actId="1076"/>
          <ac:spMkLst>
            <pc:docMk/>
            <pc:sldMk cId="571325559" sldId="460"/>
            <ac:spMk id="7" creationId="{2C8E01EB-DE41-40D1-8EC0-04FF8FED4FE2}"/>
          </ac:spMkLst>
        </pc:spChg>
        <pc:spChg chg="mod">
          <ac:chgData name="Sharon Gurry" userId="0e7d4b19-5e11-4a5d-ba20-1b1a4652e5dc" providerId="ADAL" clId="{84533F88-1E27-4FF8-B3D2-7DFF1FF78CCD}" dt="2023-09-13T09:38:41.427" v="1229" actId="113"/>
          <ac:spMkLst>
            <pc:docMk/>
            <pc:sldMk cId="571325559" sldId="460"/>
            <ac:spMk id="8" creationId="{D2052424-12A2-4022-A0B8-0EA050FC1A6A}"/>
          </ac:spMkLst>
        </pc:spChg>
        <pc:picChg chg="add mod">
          <ac:chgData name="Sharon Gurry" userId="0e7d4b19-5e11-4a5d-ba20-1b1a4652e5dc" providerId="ADAL" clId="{84533F88-1E27-4FF8-B3D2-7DFF1FF78CCD}" dt="2023-09-13T09:54:08.739" v="1368" actId="1076"/>
          <ac:picMkLst>
            <pc:docMk/>
            <pc:sldMk cId="571325559" sldId="460"/>
            <ac:picMk id="3" creationId="{48F8A01E-2C60-4753-BFF2-9C1581B6E0A7}"/>
          </ac:picMkLst>
        </pc:picChg>
        <pc:picChg chg="add del">
          <ac:chgData name="Sharon Gurry" userId="0e7d4b19-5e11-4a5d-ba20-1b1a4652e5dc" providerId="ADAL" clId="{84533F88-1E27-4FF8-B3D2-7DFF1FF78CCD}" dt="2023-09-13T09:35:59.852" v="1197"/>
          <ac:picMkLst>
            <pc:docMk/>
            <pc:sldMk cId="571325559" sldId="460"/>
            <ac:picMk id="4" creationId="{C82B134C-855B-4791-8B99-DC71BA28B6A3}"/>
          </ac:picMkLst>
        </pc:picChg>
      </pc:sldChg>
      <pc:sldChg chg="addSp delSp modSp add">
        <pc:chgData name="Sharon Gurry" userId="0e7d4b19-5e11-4a5d-ba20-1b1a4652e5dc" providerId="ADAL" clId="{84533F88-1E27-4FF8-B3D2-7DFF1FF78CCD}" dt="2023-09-13T09:15:10.522" v="886"/>
        <pc:sldMkLst>
          <pc:docMk/>
          <pc:sldMk cId="821740394" sldId="461"/>
        </pc:sldMkLst>
        <pc:spChg chg="mod">
          <ac:chgData name="Sharon Gurry" userId="0e7d4b19-5e11-4a5d-ba20-1b1a4652e5dc" providerId="ADAL" clId="{84533F88-1E27-4FF8-B3D2-7DFF1FF78CCD}" dt="2023-09-13T09:01:01.172" v="705" actId="20577"/>
          <ac:spMkLst>
            <pc:docMk/>
            <pc:sldMk cId="821740394" sldId="461"/>
            <ac:spMk id="2" creationId="{00000000-0000-0000-0000-000000000000}"/>
          </ac:spMkLst>
        </pc:spChg>
        <pc:spChg chg="add del mod">
          <ac:chgData name="Sharon Gurry" userId="0e7d4b19-5e11-4a5d-ba20-1b1a4652e5dc" providerId="ADAL" clId="{84533F88-1E27-4FF8-B3D2-7DFF1FF78CCD}" dt="2023-09-13T09:15:07.213" v="884" actId="478"/>
          <ac:spMkLst>
            <pc:docMk/>
            <pc:sldMk cId="821740394" sldId="461"/>
            <ac:spMk id="6" creationId="{955F8648-77D1-43DA-92D2-F5B5EFC3A31C}"/>
          </ac:spMkLst>
        </pc:spChg>
        <pc:spChg chg="add del">
          <ac:chgData name="Sharon Gurry" userId="0e7d4b19-5e11-4a5d-ba20-1b1a4652e5dc" providerId="ADAL" clId="{84533F88-1E27-4FF8-B3D2-7DFF1FF78CCD}" dt="2023-09-13T09:15:10.522" v="886"/>
          <ac:spMkLst>
            <pc:docMk/>
            <pc:sldMk cId="821740394" sldId="461"/>
            <ac:spMk id="7" creationId="{BA5B8AD8-02BD-4EEB-AA65-E1DA2DC9A6E4}"/>
          </ac:spMkLst>
        </pc:spChg>
        <pc:spChg chg="mod">
          <ac:chgData name="Sharon Gurry" userId="0e7d4b19-5e11-4a5d-ba20-1b1a4652e5dc" providerId="ADAL" clId="{84533F88-1E27-4FF8-B3D2-7DFF1FF78CCD}" dt="2023-09-13T09:10:19.509" v="822" actId="255"/>
          <ac:spMkLst>
            <pc:docMk/>
            <pc:sldMk cId="821740394" sldId="461"/>
            <ac:spMk id="8" creationId="{D2052424-12A2-4022-A0B8-0EA050FC1A6A}"/>
          </ac:spMkLst>
        </pc:spChg>
        <pc:picChg chg="add mod">
          <ac:chgData name="Sharon Gurry" userId="0e7d4b19-5e11-4a5d-ba20-1b1a4652e5dc" providerId="ADAL" clId="{84533F88-1E27-4FF8-B3D2-7DFF1FF78CCD}" dt="2023-09-13T09:01:27.719" v="711" actId="1076"/>
          <ac:picMkLst>
            <pc:docMk/>
            <pc:sldMk cId="821740394" sldId="461"/>
            <ac:picMk id="3" creationId="{79BEEF67-F496-4501-99CD-FCF09C3BB889}"/>
          </ac:picMkLst>
        </pc:picChg>
        <pc:picChg chg="del">
          <ac:chgData name="Sharon Gurry" userId="0e7d4b19-5e11-4a5d-ba20-1b1a4652e5dc" providerId="ADAL" clId="{84533F88-1E27-4FF8-B3D2-7DFF1FF78CCD}" dt="2023-09-13T09:00:46.981" v="695" actId="478"/>
          <ac:picMkLst>
            <pc:docMk/>
            <pc:sldMk cId="821740394" sldId="461"/>
            <ac:picMk id="1026" creationId="{2FAEF54F-62F3-454A-8BCF-4D2110A97452}"/>
          </ac:picMkLst>
        </pc:picChg>
      </pc:sldChg>
      <pc:sldChg chg="addSp delSp modSp add">
        <pc:chgData name="Sharon Gurry" userId="0e7d4b19-5e11-4a5d-ba20-1b1a4652e5dc" providerId="ADAL" clId="{84533F88-1E27-4FF8-B3D2-7DFF1FF78CCD}" dt="2023-09-13T09:10:23.900" v="823" actId="255"/>
        <pc:sldMkLst>
          <pc:docMk/>
          <pc:sldMk cId="3976495776" sldId="462"/>
        </pc:sldMkLst>
        <pc:spChg chg="mod">
          <ac:chgData name="Sharon Gurry" userId="0e7d4b19-5e11-4a5d-ba20-1b1a4652e5dc" providerId="ADAL" clId="{84533F88-1E27-4FF8-B3D2-7DFF1FF78CCD}" dt="2023-09-13T09:10:23.900" v="823" actId="255"/>
          <ac:spMkLst>
            <pc:docMk/>
            <pc:sldMk cId="3976495776" sldId="462"/>
            <ac:spMk id="8" creationId="{D2052424-12A2-4022-A0B8-0EA050FC1A6A}"/>
          </ac:spMkLst>
        </pc:spChg>
        <pc:picChg chg="del">
          <ac:chgData name="Sharon Gurry" userId="0e7d4b19-5e11-4a5d-ba20-1b1a4652e5dc" providerId="ADAL" clId="{84533F88-1E27-4FF8-B3D2-7DFF1FF78CCD}" dt="2023-09-13T09:03:21.380" v="764" actId="478"/>
          <ac:picMkLst>
            <pc:docMk/>
            <pc:sldMk cId="3976495776" sldId="462"/>
            <ac:picMk id="3" creationId="{79BEEF67-F496-4501-99CD-FCF09C3BB889}"/>
          </ac:picMkLst>
        </pc:picChg>
        <pc:picChg chg="add mod">
          <ac:chgData name="Sharon Gurry" userId="0e7d4b19-5e11-4a5d-ba20-1b1a4652e5dc" providerId="ADAL" clId="{84533F88-1E27-4FF8-B3D2-7DFF1FF78CCD}" dt="2023-09-13T09:03:46.062" v="767" actId="1076"/>
          <ac:picMkLst>
            <pc:docMk/>
            <pc:sldMk cId="3976495776" sldId="462"/>
            <ac:picMk id="4" creationId="{2364CFF2-5CB1-4291-93BD-FC8A3520E480}"/>
          </ac:picMkLst>
        </pc:picChg>
      </pc:sldChg>
      <pc:sldChg chg="addSp delSp modSp add">
        <pc:chgData name="Sharon Gurry" userId="0e7d4b19-5e11-4a5d-ba20-1b1a4652e5dc" providerId="ADAL" clId="{84533F88-1E27-4FF8-B3D2-7DFF1FF78CCD}" dt="2023-09-13T09:10:27.901" v="824" actId="255"/>
        <pc:sldMkLst>
          <pc:docMk/>
          <pc:sldMk cId="1136390202" sldId="463"/>
        </pc:sldMkLst>
        <pc:spChg chg="mod">
          <ac:chgData name="Sharon Gurry" userId="0e7d4b19-5e11-4a5d-ba20-1b1a4652e5dc" providerId="ADAL" clId="{84533F88-1E27-4FF8-B3D2-7DFF1FF78CCD}" dt="2023-09-13T09:10:27.901" v="824" actId="255"/>
          <ac:spMkLst>
            <pc:docMk/>
            <pc:sldMk cId="1136390202" sldId="463"/>
            <ac:spMk id="8" creationId="{D2052424-12A2-4022-A0B8-0EA050FC1A6A}"/>
          </ac:spMkLst>
        </pc:spChg>
        <pc:picChg chg="add mod">
          <ac:chgData name="Sharon Gurry" userId="0e7d4b19-5e11-4a5d-ba20-1b1a4652e5dc" providerId="ADAL" clId="{84533F88-1E27-4FF8-B3D2-7DFF1FF78CCD}" dt="2023-09-13T09:04:47.110" v="785" actId="1076"/>
          <ac:picMkLst>
            <pc:docMk/>
            <pc:sldMk cId="1136390202" sldId="463"/>
            <ac:picMk id="3" creationId="{6B610C5D-D5B4-4F7D-B6D5-D14FF786F2BF}"/>
          </ac:picMkLst>
        </pc:picChg>
        <pc:picChg chg="del">
          <ac:chgData name="Sharon Gurry" userId="0e7d4b19-5e11-4a5d-ba20-1b1a4652e5dc" providerId="ADAL" clId="{84533F88-1E27-4FF8-B3D2-7DFF1FF78CCD}" dt="2023-09-13T09:04:20.395" v="781" actId="478"/>
          <ac:picMkLst>
            <pc:docMk/>
            <pc:sldMk cId="1136390202" sldId="463"/>
            <ac:picMk id="4" creationId="{2364CFF2-5CB1-4291-93BD-FC8A3520E480}"/>
          </ac:picMkLst>
        </pc:picChg>
      </pc:sldChg>
      <pc:sldChg chg="addSp delSp modSp add">
        <pc:chgData name="Sharon Gurry" userId="0e7d4b19-5e11-4a5d-ba20-1b1a4652e5dc" providerId="ADAL" clId="{84533F88-1E27-4FF8-B3D2-7DFF1FF78CCD}" dt="2023-09-13T09:10:32.077" v="825" actId="255"/>
        <pc:sldMkLst>
          <pc:docMk/>
          <pc:sldMk cId="3458989646" sldId="464"/>
        </pc:sldMkLst>
        <pc:spChg chg="mod">
          <ac:chgData name="Sharon Gurry" userId="0e7d4b19-5e11-4a5d-ba20-1b1a4652e5dc" providerId="ADAL" clId="{84533F88-1E27-4FF8-B3D2-7DFF1FF78CCD}" dt="2023-09-13T09:10:32.077" v="825" actId="255"/>
          <ac:spMkLst>
            <pc:docMk/>
            <pc:sldMk cId="3458989646" sldId="464"/>
            <ac:spMk id="8" creationId="{D2052424-12A2-4022-A0B8-0EA050FC1A6A}"/>
          </ac:spMkLst>
        </pc:spChg>
        <pc:picChg chg="del">
          <ac:chgData name="Sharon Gurry" userId="0e7d4b19-5e11-4a5d-ba20-1b1a4652e5dc" providerId="ADAL" clId="{84533F88-1E27-4FF8-B3D2-7DFF1FF78CCD}" dt="2023-09-13T09:05:15.747" v="787" actId="478"/>
          <ac:picMkLst>
            <pc:docMk/>
            <pc:sldMk cId="3458989646" sldId="464"/>
            <ac:picMk id="3" creationId="{6B610C5D-D5B4-4F7D-B6D5-D14FF786F2BF}"/>
          </ac:picMkLst>
        </pc:picChg>
        <pc:picChg chg="add mod">
          <ac:chgData name="Sharon Gurry" userId="0e7d4b19-5e11-4a5d-ba20-1b1a4652e5dc" providerId="ADAL" clId="{84533F88-1E27-4FF8-B3D2-7DFF1FF78CCD}" dt="2023-09-13T09:05:19.566" v="789" actId="1076"/>
          <ac:picMkLst>
            <pc:docMk/>
            <pc:sldMk cId="3458989646" sldId="464"/>
            <ac:picMk id="4" creationId="{9656B455-7777-4FE6-820B-9CA579897DCC}"/>
          </ac:picMkLst>
        </pc:picChg>
      </pc:sldChg>
      <pc:sldChg chg="addSp modSp add modNotesTx">
        <pc:chgData name="Sharon Gurry" userId="0e7d4b19-5e11-4a5d-ba20-1b1a4652e5dc" providerId="ADAL" clId="{84533F88-1E27-4FF8-B3D2-7DFF1FF78CCD}" dt="2023-09-13T14:29:32.337" v="2503" actId="313"/>
        <pc:sldMkLst>
          <pc:docMk/>
          <pc:sldMk cId="2708807761" sldId="465"/>
        </pc:sldMkLst>
        <pc:spChg chg="mod">
          <ac:chgData name="Sharon Gurry" userId="0e7d4b19-5e11-4a5d-ba20-1b1a4652e5dc" providerId="ADAL" clId="{84533F88-1E27-4FF8-B3D2-7DFF1FF78CCD}" dt="2023-09-13T14:29:32.337" v="2503" actId="313"/>
          <ac:spMkLst>
            <pc:docMk/>
            <pc:sldMk cId="2708807761" sldId="465"/>
            <ac:spMk id="8" creationId="{D2052424-12A2-4022-A0B8-0EA050FC1A6A}"/>
          </ac:spMkLst>
        </pc:spChg>
        <pc:picChg chg="add mod">
          <ac:chgData name="Sharon Gurry" userId="0e7d4b19-5e11-4a5d-ba20-1b1a4652e5dc" providerId="ADAL" clId="{84533F88-1E27-4FF8-B3D2-7DFF1FF78CCD}" dt="2023-09-13T09:14:08.724" v="840" actId="1076"/>
          <ac:picMkLst>
            <pc:docMk/>
            <pc:sldMk cId="2708807761" sldId="465"/>
            <ac:picMk id="3" creationId="{76C17216-E23D-4A37-A4D3-6459656471BC}"/>
          </ac:picMkLst>
        </pc:picChg>
      </pc:sldChg>
      <pc:sldChg chg="modSp add">
        <pc:chgData name="Sharon Gurry" userId="0e7d4b19-5e11-4a5d-ba20-1b1a4652e5dc" providerId="ADAL" clId="{84533F88-1E27-4FF8-B3D2-7DFF1FF78CCD}" dt="2023-09-13T09:19:29.230" v="983" actId="113"/>
        <pc:sldMkLst>
          <pc:docMk/>
          <pc:sldMk cId="4032146277" sldId="466"/>
        </pc:sldMkLst>
        <pc:spChg chg="mod">
          <ac:chgData name="Sharon Gurry" userId="0e7d4b19-5e11-4a5d-ba20-1b1a4652e5dc" providerId="ADAL" clId="{84533F88-1E27-4FF8-B3D2-7DFF1FF78CCD}" dt="2023-09-13T09:19:29.230" v="983" actId="113"/>
          <ac:spMkLst>
            <pc:docMk/>
            <pc:sldMk cId="4032146277" sldId="466"/>
            <ac:spMk id="8" creationId="{D2052424-12A2-4022-A0B8-0EA050FC1A6A}"/>
          </ac:spMkLst>
        </pc:spChg>
      </pc:sldChg>
      <pc:sldChg chg="modSp add">
        <pc:chgData name="Sharon Gurry" userId="0e7d4b19-5e11-4a5d-ba20-1b1a4652e5dc" providerId="ADAL" clId="{84533F88-1E27-4FF8-B3D2-7DFF1FF78CCD}" dt="2023-09-13T09:20:26.917" v="1000" actId="113"/>
        <pc:sldMkLst>
          <pc:docMk/>
          <pc:sldMk cId="3437117434" sldId="467"/>
        </pc:sldMkLst>
        <pc:spChg chg="mod">
          <ac:chgData name="Sharon Gurry" userId="0e7d4b19-5e11-4a5d-ba20-1b1a4652e5dc" providerId="ADAL" clId="{84533F88-1E27-4FF8-B3D2-7DFF1FF78CCD}" dt="2023-09-13T09:20:26.917" v="1000" actId="113"/>
          <ac:spMkLst>
            <pc:docMk/>
            <pc:sldMk cId="3437117434" sldId="467"/>
            <ac:spMk id="8" creationId="{D2052424-12A2-4022-A0B8-0EA050FC1A6A}"/>
          </ac:spMkLst>
        </pc:spChg>
      </pc:sldChg>
      <pc:sldChg chg="modSp add">
        <pc:chgData name="Sharon Gurry" userId="0e7d4b19-5e11-4a5d-ba20-1b1a4652e5dc" providerId="ADAL" clId="{84533F88-1E27-4FF8-B3D2-7DFF1FF78CCD}" dt="2023-09-13T09:20:53.086" v="1013" actId="113"/>
        <pc:sldMkLst>
          <pc:docMk/>
          <pc:sldMk cId="3341505641" sldId="468"/>
        </pc:sldMkLst>
        <pc:spChg chg="mod">
          <ac:chgData name="Sharon Gurry" userId="0e7d4b19-5e11-4a5d-ba20-1b1a4652e5dc" providerId="ADAL" clId="{84533F88-1E27-4FF8-B3D2-7DFF1FF78CCD}" dt="2023-09-13T09:20:53.086" v="1013" actId="113"/>
          <ac:spMkLst>
            <pc:docMk/>
            <pc:sldMk cId="3341505641" sldId="468"/>
            <ac:spMk id="8" creationId="{D2052424-12A2-4022-A0B8-0EA050FC1A6A}"/>
          </ac:spMkLst>
        </pc:spChg>
      </pc:sldChg>
      <pc:sldChg chg="modSp add">
        <pc:chgData name="Sharon Gurry" userId="0e7d4b19-5e11-4a5d-ba20-1b1a4652e5dc" providerId="ADAL" clId="{84533F88-1E27-4FF8-B3D2-7DFF1FF78CCD}" dt="2023-09-13T09:21:24.957" v="1024" actId="113"/>
        <pc:sldMkLst>
          <pc:docMk/>
          <pc:sldMk cId="1142582740" sldId="469"/>
        </pc:sldMkLst>
        <pc:spChg chg="mod">
          <ac:chgData name="Sharon Gurry" userId="0e7d4b19-5e11-4a5d-ba20-1b1a4652e5dc" providerId="ADAL" clId="{84533F88-1E27-4FF8-B3D2-7DFF1FF78CCD}" dt="2023-09-13T09:21:24.957" v="1024" actId="113"/>
          <ac:spMkLst>
            <pc:docMk/>
            <pc:sldMk cId="1142582740" sldId="469"/>
            <ac:spMk id="8" creationId="{D2052424-12A2-4022-A0B8-0EA050FC1A6A}"/>
          </ac:spMkLst>
        </pc:spChg>
      </pc:sldChg>
      <pc:sldChg chg="modSp add">
        <pc:chgData name="Sharon Gurry" userId="0e7d4b19-5e11-4a5d-ba20-1b1a4652e5dc" providerId="ADAL" clId="{84533F88-1E27-4FF8-B3D2-7DFF1FF78CCD}" dt="2023-09-13T09:22:34.220" v="1071" actId="123"/>
        <pc:sldMkLst>
          <pc:docMk/>
          <pc:sldMk cId="891927202" sldId="470"/>
        </pc:sldMkLst>
        <pc:spChg chg="mod">
          <ac:chgData name="Sharon Gurry" userId="0e7d4b19-5e11-4a5d-ba20-1b1a4652e5dc" providerId="ADAL" clId="{84533F88-1E27-4FF8-B3D2-7DFF1FF78CCD}" dt="2023-09-13T09:22:34.220" v="1071" actId="123"/>
          <ac:spMkLst>
            <pc:docMk/>
            <pc:sldMk cId="891927202" sldId="470"/>
            <ac:spMk id="8" creationId="{D2052424-12A2-4022-A0B8-0EA050FC1A6A}"/>
          </ac:spMkLst>
        </pc:spChg>
      </pc:sldChg>
      <pc:sldChg chg="addSp modSp add">
        <pc:chgData name="Sharon Gurry" userId="0e7d4b19-5e11-4a5d-ba20-1b1a4652e5dc" providerId="ADAL" clId="{84533F88-1E27-4FF8-B3D2-7DFF1FF78CCD}" dt="2023-09-13T09:33:38.847" v="1182" actId="1076"/>
        <pc:sldMkLst>
          <pc:docMk/>
          <pc:sldMk cId="405298866" sldId="471"/>
        </pc:sldMkLst>
        <pc:spChg chg="add mod">
          <ac:chgData name="Sharon Gurry" userId="0e7d4b19-5e11-4a5d-ba20-1b1a4652e5dc" providerId="ADAL" clId="{84533F88-1E27-4FF8-B3D2-7DFF1FF78CCD}" dt="2023-09-13T09:33:38.847" v="1182" actId="1076"/>
          <ac:spMkLst>
            <pc:docMk/>
            <pc:sldMk cId="405298866" sldId="471"/>
            <ac:spMk id="5" creationId="{04E1957D-C048-40FB-9AD4-D7D281E909A2}"/>
          </ac:spMkLst>
        </pc:spChg>
        <pc:spChg chg="mod">
          <ac:chgData name="Sharon Gurry" userId="0e7d4b19-5e11-4a5d-ba20-1b1a4652e5dc" providerId="ADAL" clId="{84533F88-1E27-4FF8-B3D2-7DFF1FF78CCD}" dt="2023-09-13T09:28:34.878" v="1133" actId="20577"/>
          <ac:spMkLst>
            <pc:docMk/>
            <pc:sldMk cId="405298866" sldId="471"/>
            <ac:spMk id="8" creationId="{D2052424-12A2-4022-A0B8-0EA050FC1A6A}"/>
          </ac:spMkLst>
        </pc:spChg>
        <pc:picChg chg="add mod">
          <ac:chgData name="Sharon Gurry" userId="0e7d4b19-5e11-4a5d-ba20-1b1a4652e5dc" providerId="ADAL" clId="{84533F88-1E27-4FF8-B3D2-7DFF1FF78CCD}" dt="2023-09-13T09:33:38.847" v="1182" actId="1076"/>
          <ac:picMkLst>
            <pc:docMk/>
            <pc:sldMk cId="405298866" sldId="471"/>
            <ac:picMk id="4" creationId="{364F1C22-212B-4F01-A96A-BB203E179B19}"/>
          </ac:picMkLst>
        </pc:picChg>
      </pc:sldChg>
      <pc:sldChg chg="modSp add">
        <pc:chgData name="Sharon Gurry" userId="0e7d4b19-5e11-4a5d-ba20-1b1a4652e5dc" providerId="ADAL" clId="{84533F88-1E27-4FF8-B3D2-7DFF1FF78CCD}" dt="2023-09-13T09:29:01.407" v="1144" actId="20577"/>
        <pc:sldMkLst>
          <pc:docMk/>
          <pc:sldMk cId="1117062429" sldId="472"/>
        </pc:sldMkLst>
        <pc:spChg chg="mod">
          <ac:chgData name="Sharon Gurry" userId="0e7d4b19-5e11-4a5d-ba20-1b1a4652e5dc" providerId="ADAL" clId="{84533F88-1E27-4FF8-B3D2-7DFF1FF78CCD}" dt="2023-09-13T09:29:01.407" v="1144" actId="20577"/>
          <ac:spMkLst>
            <pc:docMk/>
            <pc:sldMk cId="1117062429" sldId="472"/>
            <ac:spMk id="8" creationId="{D2052424-12A2-4022-A0B8-0EA050FC1A6A}"/>
          </ac:spMkLst>
        </pc:spChg>
      </pc:sldChg>
      <pc:sldChg chg="addSp modSp add">
        <pc:chgData name="Sharon Gurry" userId="0e7d4b19-5e11-4a5d-ba20-1b1a4652e5dc" providerId="ADAL" clId="{84533F88-1E27-4FF8-B3D2-7DFF1FF78CCD}" dt="2023-09-13T09:34:05.944" v="1193" actId="1076"/>
        <pc:sldMkLst>
          <pc:docMk/>
          <pc:sldMk cId="4277275755" sldId="473"/>
        </pc:sldMkLst>
        <pc:spChg chg="add mod">
          <ac:chgData name="Sharon Gurry" userId="0e7d4b19-5e11-4a5d-ba20-1b1a4652e5dc" providerId="ADAL" clId="{84533F88-1E27-4FF8-B3D2-7DFF1FF78CCD}" dt="2023-09-13T09:34:05.944" v="1193" actId="1076"/>
          <ac:spMkLst>
            <pc:docMk/>
            <pc:sldMk cId="4277275755" sldId="473"/>
            <ac:spMk id="5" creationId="{32398005-D16C-454C-9F8F-EBFF5698BE56}"/>
          </ac:spMkLst>
        </pc:spChg>
        <pc:spChg chg="mod">
          <ac:chgData name="Sharon Gurry" userId="0e7d4b19-5e11-4a5d-ba20-1b1a4652e5dc" providerId="ADAL" clId="{84533F88-1E27-4FF8-B3D2-7DFF1FF78CCD}" dt="2023-09-13T09:29:29.784" v="1154" actId="20577"/>
          <ac:spMkLst>
            <pc:docMk/>
            <pc:sldMk cId="4277275755" sldId="473"/>
            <ac:spMk id="8" creationId="{D2052424-12A2-4022-A0B8-0EA050FC1A6A}"/>
          </ac:spMkLst>
        </pc:spChg>
        <pc:picChg chg="add mod">
          <ac:chgData name="Sharon Gurry" userId="0e7d4b19-5e11-4a5d-ba20-1b1a4652e5dc" providerId="ADAL" clId="{84533F88-1E27-4FF8-B3D2-7DFF1FF78CCD}" dt="2023-09-13T09:34:03.528" v="1192" actId="1076"/>
          <ac:picMkLst>
            <pc:docMk/>
            <pc:sldMk cId="4277275755" sldId="473"/>
            <ac:picMk id="4" creationId="{1120003A-9A1E-46C6-BFA2-5F78149AACB9}"/>
          </ac:picMkLst>
        </pc:picChg>
      </pc:sldChg>
      <pc:sldChg chg="modSp add">
        <pc:chgData name="Sharon Gurry" userId="0e7d4b19-5e11-4a5d-ba20-1b1a4652e5dc" providerId="ADAL" clId="{84533F88-1E27-4FF8-B3D2-7DFF1FF78CCD}" dt="2023-09-13T09:30:49.541" v="1170" actId="20577"/>
        <pc:sldMkLst>
          <pc:docMk/>
          <pc:sldMk cId="1454750355" sldId="474"/>
        </pc:sldMkLst>
        <pc:spChg chg="mod">
          <ac:chgData name="Sharon Gurry" userId="0e7d4b19-5e11-4a5d-ba20-1b1a4652e5dc" providerId="ADAL" clId="{84533F88-1E27-4FF8-B3D2-7DFF1FF78CCD}" dt="2023-09-13T09:30:49.541" v="1170" actId="20577"/>
          <ac:spMkLst>
            <pc:docMk/>
            <pc:sldMk cId="1454750355" sldId="474"/>
            <ac:spMk id="8" creationId="{D2052424-12A2-4022-A0B8-0EA050FC1A6A}"/>
          </ac:spMkLst>
        </pc:spChg>
      </pc:sldChg>
      <pc:sldChg chg="addSp delSp modSp add">
        <pc:chgData name="Sharon Gurry" userId="0e7d4b19-5e11-4a5d-ba20-1b1a4652e5dc" providerId="ADAL" clId="{84533F88-1E27-4FF8-B3D2-7DFF1FF78CCD}" dt="2023-09-13T09:55:55.396" v="1393" actId="20577"/>
        <pc:sldMkLst>
          <pc:docMk/>
          <pc:sldMk cId="2855721903" sldId="475"/>
        </pc:sldMkLst>
        <pc:spChg chg="del">
          <ac:chgData name="Sharon Gurry" userId="0e7d4b19-5e11-4a5d-ba20-1b1a4652e5dc" providerId="ADAL" clId="{84533F88-1E27-4FF8-B3D2-7DFF1FF78CCD}" dt="2023-09-13T09:39:02.630" v="1234" actId="478"/>
          <ac:spMkLst>
            <pc:docMk/>
            <pc:sldMk cId="2855721903" sldId="475"/>
            <ac:spMk id="7" creationId="{2C8E01EB-DE41-40D1-8EC0-04FF8FED4FE2}"/>
          </ac:spMkLst>
        </pc:spChg>
        <pc:spChg chg="mod">
          <ac:chgData name="Sharon Gurry" userId="0e7d4b19-5e11-4a5d-ba20-1b1a4652e5dc" providerId="ADAL" clId="{84533F88-1E27-4FF8-B3D2-7DFF1FF78CCD}" dt="2023-09-13T09:42:41.985" v="1260" actId="113"/>
          <ac:spMkLst>
            <pc:docMk/>
            <pc:sldMk cId="2855721903" sldId="475"/>
            <ac:spMk id="8" creationId="{D2052424-12A2-4022-A0B8-0EA050FC1A6A}"/>
          </ac:spMkLst>
        </pc:spChg>
        <pc:spChg chg="add mod">
          <ac:chgData name="Sharon Gurry" userId="0e7d4b19-5e11-4a5d-ba20-1b1a4652e5dc" providerId="ADAL" clId="{84533F88-1E27-4FF8-B3D2-7DFF1FF78CCD}" dt="2023-09-13T09:55:55.396" v="1393" actId="20577"/>
          <ac:spMkLst>
            <pc:docMk/>
            <pc:sldMk cId="2855721903" sldId="475"/>
            <ac:spMk id="9" creationId="{C6FED709-239C-493F-B688-F665D7B34EBA}"/>
          </ac:spMkLst>
        </pc:spChg>
        <pc:picChg chg="del">
          <ac:chgData name="Sharon Gurry" userId="0e7d4b19-5e11-4a5d-ba20-1b1a4652e5dc" providerId="ADAL" clId="{84533F88-1E27-4FF8-B3D2-7DFF1FF78CCD}" dt="2023-09-13T09:39:01.157" v="1233" actId="478"/>
          <ac:picMkLst>
            <pc:docMk/>
            <pc:sldMk cId="2855721903" sldId="475"/>
            <ac:picMk id="3" creationId="{48F8A01E-2C60-4753-BFF2-9C1581B6E0A7}"/>
          </ac:picMkLst>
        </pc:picChg>
        <pc:picChg chg="add mod">
          <ac:chgData name="Sharon Gurry" userId="0e7d4b19-5e11-4a5d-ba20-1b1a4652e5dc" providerId="ADAL" clId="{84533F88-1E27-4FF8-B3D2-7DFF1FF78CCD}" dt="2023-09-13T09:55:30.187" v="1378" actId="1076"/>
          <ac:picMkLst>
            <pc:docMk/>
            <pc:sldMk cId="2855721903" sldId="475"/>
            <ac:picMk id="4" creationId="{667E6A49-5267-468A-9C09-ACCBB36A67F4}"/>
          </ac:picMkLst>
        </pc:picChg>
      </pc:sldChg>
      <pc:sldChg chg="addSp delSp modSp add">
        <pc:chgData name="Sharon Gurry" userId="0e7d4b19-5e11-4a5d-ba20-1b1a4652e5dc" providerId="ADAL" clId="{84533F88-1E27-4FF8-B3D2-7DFF1FF78CCD}" dt="2023-09-13T09:56:30.904" v="1397"/>
        <pc:sldMkLst>
          <pc:docMk/>
          <pc:sldMk cId="2148574075" sldId="476"/>
        </pc:sldMkLst>
        <pc:spChg chg="mod">
          <ac:chgData name="Sharon Gurry" userId="0e7d4b19-5e11-4a5d-ba20-1b1a4652e5dc" providerId="ADAL" clId="{84533F88-1E27-4FF8-B3D2-7DFF1FF78CCD}" dt="2023-09-13T09:43:10.386" v="1272" actId="6549"/>
          <ac:spMkLst>
            <pc:docMk/>
            <pc:sldMk cId="2148574075" sldId="476"/>
            <ac:spMk id="8" creationId="{D2052424-12A2-4022-A0B8-0EA050FC1A6A}"/>
          </ac:spMkLst>
        </pc:spChg>
        <pc:picChg chg="add del mod">
          <ac:chgData name="Sharon Gurry" userId="0e7d4b19-5e11-4a5d-ba20-1b1a4652e5dc" providerId="ADAL" clId="{84533F88-1E27-4FF8-B3D2-7DFF1FF78CCD}" dt="2023-09-13T09:56:30.904" v="1397"/>
          <ac:picMkLst>
            <pc:docMk/>
            <pc:sldMk cId="2148574075" sldId="476"/>
            <ac:picMk id="3" creationId="{6F7D2C73-05EE-4866-A60F-CF6D88A9FB36}"/>
          </ac:picMkLst>
        </pc:picChg>
      </pc:sldChg>
      <pc:sldChg chg="addSp modSp add">
        <pc:chgData name="Sharon Gurry" userId="0e7d4b19-5e11-4a5d-ba20-1b1a4652e5dc" providerId="ADAL" clId="{84533F88-1E27-4FF8-B3D2-7DFF1FF78CCD}" dt="2023-09-13T09:56:52.957" v="1414" actId="14100"/>
        <pc:sldMkLst>
          <pc:docMk/>
          <pc:sldMk cId="251143113" sldId="477"/>
        </pc:sldMkLst>
        <pc:spChg chg="add mod">
          <ac:chgData name="Sharon Gurry" userId="0e7d4b19-5e11-4a5d-ba20-1b1a4652e5dc" providerId="ADAL" clId="{84533F88-1E27-4FF8-B3D2-7DFF1FF78CCD}" dt="2023-09-13T09:56:52.957" v="1414" actId="14100"/>
          <ac:spMkLst>
            <pc:docMk/>
            <pc:sldMk cId="251143113" sldId="477"/>
            <ac:spMk id="5" creationId="{4E16369C-285F-4412-806B-F904E847F4F7}"/>
          </ac:spMkLst>
        </pc:spChg>
        <pc:spChg chg="mod">
          <ac:chgData name="Sharon Gurry" userId="0e7d4b19-5e11-4a5d-ba20-1b1a4652e5dc" providerId="ADAL" clId="{84533F88-1E27-4FF8-B3D2-7DFF1FF78CCD}" dt="2023-09-13T09:43:42.207" v="1281" actId="113"/>
          <ac:spMkLst>
            <pc:docMk/>
            <pc:sldMk cId="251143113" sldId="477"/>
            <ac:spMk id="8" creationId="{D2052424-12A2-4022-A0B8-0EA050FC1A6A}"/>
          </ac:spMkLst>
        </pc:spChg>
        <pc:picChg chg="add mod">
          <ac:chgData name="Sharon Gurry" userId="0e7d4b19-5e11-4a5d-ba20-1b1a4652e5dc" providerId="ADAL" clId="{84533F88-1E27-4FF8-B3D2-7DFF1FF78CCD}" dt="2023-09-13T09:56:38.986" v="1399" actId="1076"/>
          <ac:picMkLst>
            <pc:docMk/>
            <pc:sldMk cId="251143113" sldId="477"/>
            <ac:picMk id="4" creationId="{4605A9AD-180A-4C8C-AF50-639EFCE38BFF}"/>
          </ac:picMkLst>
        </pc:picChg>
      </pc:sldChg>
      <pc:sldChg chg="addSp delSp modSp add">
        <pc:chgData name="Sharon Gurry" userId="0e7d4b19-5e11-4a5d-ba20-1b1a4652e5dc" providerId="ADAL" clId="{84533F88-1E27-4FF8-B3D2-7DFF1FF78CCD}" dt="2023-09-13T09:45:01.506" v="1308" actId="123"/>
        <pc:sldMkLst>
          <pc:docMk/>
          <pc:sldMk cId="618508471" sldId="478"/>
        </pc:sldMkLst>
        <pc:spChg chg="add del">
          <ac:chgData name="Sharon Gurry" userId="0e7d4b19-5e11-4a5d-ba20-1b1a4652e5dc" providerId="ADAL" clId="{84533F88-1E27-4FF8-B3D2-7DFF1FF78CCD}" dt="2023-09-13T09:44:44.446" v="1295"/>
          <ac:spMkLst>
            <pc:docMk/>
            <pc:sldMk cId="618508471" sldId="478"/>
            <ac:spMk id="3" creationId="{16C803BB-D943-41D2-9ECD-E275B4C26D80}"/>
          </ac:spMkLst>
        </pc:spChg>
        <pc:spChg chg="mod">
          <ac:chgData name="Sharon Gurry" userId="0e7d4b19-5e11-4a5d-ba20-1b1a4652e5dc" providerId="ADAL" clId="{84533F88-1E27-4FF8-B3D2-7DFF1FF78CCD}" dt="2023-09-13T09:45:01.506" v="1308" actId="123"/>
          <ac:spMkLst>
            <pc:docMk/>
            <pc:sldMk cId="618508471" sldId="478"/>
            <ac:spMk id="8" creationId="{D2052424-12A2-4022-A0B8-0EA050FC1A6A}"/>
          </ac:spMkLst>
        </pc:spChg>
      </pc:sldChg>
      <pc:sldChg chg="delSp modSp add">
        <pc:chgData name="Sharon Gurry" userId="0e7d4b19-5e11-4a5d-ba20-1b1a4652e5dc" providerId="ADAL" clId="{84533F88-1E27-4FF8-B3D2-7DFF1FF78CCD}" dt="2023-09-13T09:58:44.425" v="1447" actId="6549"/>
        <pc:sldMkLst>
          <pc:docMk/>
          <pc:sldMk cId="3206196458" sldId="479"/>
        </pc:sldMkLst>
        <pc:spChg chg="del">
          <ac:chgData name="Sharon Gurry" userId="0e7d4b19-5e11-4a5d-ba20-1b1a4652e5dc" providerId="ADAL" clId="{84533F88-1E27-4FF8-B3D2-7DFF1FF78CCD}" dt="2023-09-13T09:58:27.431" v="1437" actId="478"/>
          <ac:spMkLst>
            <pc:docMk/>
            <pc:sldMk cId="3206196458" sldId="479"/>
            <ac:spMk id="5" creationId="{9CD06E01-3160-479F-B8D1-1B7E808CDD99}"/>
          </ac:spMkLst>
        </pc:spChg>
        <pc:spChg chg="mod">
          <ac:chgData name="Sharon Gurry" userId="0e7d4b19-5e11-4a5d-ba20-1b1a4652e5dc" providerId="ADAL" clId="{84533F88-1E27-4FF8-B3D2-7DFF1FF78CCD}" dt="2023-09-13T09:58:44.425" v="1447" actId="6549"/>
          <ac:spMkLst>
            <pc:docMk/>
            <pc:sldMk cId="3206196458" sldId="479"/>
            <ac:spMk id="8" creationId="{D2052424-12A2-4022-A0B8-0EA050FC1A6A}"/>
          </ac:spMkLst>
        </pc:spChg>
        <pc:picChg chg="del">
          <ac:chgData name="Sharon Gurry" userId="0e7d4b19-5e11-4a5d-ba20-1b1a4652e5dc" providerId="ADAL" clId="{84533F88-1E27-4FF8-B3D2-7DFF1FF78CCD}" dt="2023-09-13T09:58:25.338" v="1436" actId="478"/>
          <ac:picMkLst>
            <pc:docMk/>
            <pc:sldMk cId="3206196458" sldId="479"/>
            <ac:picMk id="3" creationId="{E04F1A40-07E5-4A56-8307-ADFB00F54E02}"/>
          </ac:picMkLst>
        </pc:picChg>
      </pc:sldChg>
      <pc:sldChg chg="addSp delSp modSp add">
        <pc:chgData name="Sharon Gurry" userId="0e7d4b19-5e11-4a5d-ba20-1b1a4652e5dc" providerId="ADAL" clId="{84533F88-1E27-4FF8-B3D2-7DFF1FF78CCD}" dt="2023-09-13T10:00:40.643" v="1475" actId="14100"/>
        <pc:sldMkLst>
          <pc:docMk/>
          <pc:sldMk cId="748597532" sldId="480"/>
        </pc:sldMkLst>
        <pc:spChg chg="del">
          <ac:chgData name="Sharon Gurry" userId="0e7d4b19-5e11-4a5d-ba20-1b1a4652e5dc" providerId="ADAL" clId="{84533F88-1E27-4FF8-B3D2-7DFF1FF78CCD}" dt="2023-09-13T09:58:50.568" v="1449" actId="478"/>
          <ac:spMkLst>
            <pc:docMk/>
            <pc:sldMk cId="748597532" sldId="480"/>
            <ac:spMk id="5" creationId="{9CD06E01-3160-479F-B8D1-1B7E808CDD99}"/>
          </ac:spMkLst>
        </pc:spChg>
        <pc:spChg chg="add mod">
          <ac:chgData name="Sharon Gurry" userId="0e7d4b19-5e11-4a5d-ba20-1b1a4652e5dc" providerId="ADAL" clId="{84533F88-1E27-4FF8-B3D2-7DFF1FF78CCD}" dt="2023-09-13T10:00:40.643" v="1475" actId="14100"/>
          <ac:spMkLst>
            <pc:docMk/>
            <pc:sldMk cId="748597532" sldId="480"/>
            <ac:spMk id="7" creationId="{8B0CAFBE-61D9-4BE8-90F2-95D121D72DE0}"/>
          </ac:spMkLst>
        </pc:spChg>
        <pc:spChg chg="mod">
          <ac:chgData name="Sharon Gurry" userId="0e7d4b19-5e11-4a5d-ba20-1b1a4652e5dc" providerId="ADAL" clId="{84533F88-1E27-4FF8-B3D2-7DFF1FF78CCD}" dt="2023-09-13T09:59:19.870" v="1461" actId="113"/>
          <ac:spMkLst>
            <pc:docMk/>
            <pc:sldMk cId="748597532" sldId="480"/>
            <ac:spMk id="8" creationId="{D2052424-12A2-4022-A0B8-0EA050FC1A6A}"/>
          </ac:spMkLst>
        </pc:spChg>
        <pc:picChg chg="del">
          <ac:chgData name="Sharon Gurry" userId="0e7d4b19-5e11-4a5d-ba20-1b1a4652e5dc" providerId="ADAL" clId="{84533F88-1E27-4FF8-B3D2-7DFF1FF78CCD}" dt="2023-09-13T09:58:49.106" v="1448" actId="478"/>
          <ac:picMkLst>
            <pc:docMk/>
            <pc:sldMk cId="748597532" sldId="480"/>
            <ac:picMk id="3" creationId="{E04F1A40-07E5-4A56-8307-ADFB00F54E02}"/>
          </ac:picMkLst>
        </pc:picChg>
        <pc:picChg chg="add mod">
          <ac:chgData name="Sharon Gurry" userId="0e7d4b19-5e11-4a5d-ba20-1b1a4652e5dc" providerId="ADAL" clId="{84533F88-1E27-4FF8-B3D2-7DFF1FF78CCD}" dt="2023-09-13T10:00:15.795" v="1463" actId="1076"/>
          <ac:picMkLst>
            <pc:docMk/>
            <pc:sldMk cId="748597532" sldId="480"/>
            <ac:picMk id="4" creationId="{88700931-90A8-490F-8C5E-4E2D864F2D0F}"/>
          </ac:picMkLst>
        </pc:picChg>
      </pc:sldChg>
      <pc:sldChg chg="addSp delSp modSp add">
        <pc:chgData name="Sharon Gurry" userId="0e7d4b19-5e11-4a5d-ba20-1b1a4652e5dc" providerId="ADAL" clId="{84533F88-1E27-4FF8-B3D2-7DFF1FF78CCD}" dt="2023-09-13T12:31:43.284" v="2201" actId="20577"/>
        <pc:sldMkLst>
          <pc:docMk/>
          <pc:sldMk cId="2557138819" sldId="481"/>
        </pc:sldMkLst>
        <pc:spChg chg="del">
          <ac:chgData name="Sharon Gurry" userId="0e7d4b19-5e11-4a5d-ba20-1b1a4652e5dc" providerId="ADAL" clId="{84533F88-1E27-4FF8-B3D2-7DFF1FF78CCD}" dt="2023-09-13T09:58:53.042" v="1451" actId="478"/>
          <ac:spMkLst>
            <pc:docMk/>
            <pc:sldMk cId="2557138819" sldId="481"/>
            <ac:spMk id="5" creationId="{9CD06E01-3160-479F-B8D1-1B7E808CDD99}"/>
          </ac:spMkLst>
        </pc:spChg>
        <pc:spChg chg="add mod">
          <ac:chgData name="Sharon Gurry" userId="0e7d4b19-5e11-4a5d-ba20-1b1a4652e5dc" providerId="ADAL" clId="{84533F88-1E27-4FF8-B3D2-7DFF1FF78CCD}" dt="2023-09-13T12:31:43.284" v="2201" actId="20577"/>
          <ac:spMkLst>
            <pc:docMk/>
            <pc:sldMk cId="2557138819" sldId="481"/>
            <ac:spMk id="7" creationId="{5AF37DC6-3308-4D33-99F4-239344725232}"/>
          </ac:spMkLst>
        </pc:spChg>
        <pc:spChg chg="mod">
          <ac:chgData name="Sharon Gurry" userId="0e7d4b19-5e11-4a5d-ba20-1b1a4652e5dc" providerId="ADAL" clId="{84533F88-1E27-4FF8-B3D2-7DFF1FF78CCD}" dt="2023-09-13T10:02:49.693" v="1500" actId="113"/>
          <ac:spMkLst>
            <pc:docMk/>
            <pc:sldMk cId="2557138819" sldId="481"/>
            <ac:spMk id="8" creationId="{D2052424-12A2-4022-A0B8-0EA050FC1A6A}"/>
          </ac:spMkLst>
        </pc:spChg>
        <pc:picChg chg="del">
          <ac:chgData name="Sharon Gurry" userId="0e7d4b19-5e11-4a5d-ba20-1b1a4652e5dc" providerId="ADAL" clId="{84533F88-1E27-4FF8-B3D2-7DFF1FF78CCD}" dt="2023-09-13T09:58:52.048" v="1450" actId="478"/>
          <ac:picMkLst>
            <pc:docMk/>
            <pc:sldMk cId="2557138819" sldId="481"/>
            <ac:picMk id="3" creationId="{E04F1A40-07E5-4A56-8307-ADFB00F54E02}"/>
          </ac:picMkLst>
        </pc:picChg>
        <pc:picChg chg="add del mod">
          <ac:chgData name="Sharon Gurry" userId="0e7d4b19-5e11-4a5d-ba20-1b1a4652e5dc" providerId="ADAL" clId="{84533F88-1E27-4FF8-B3D2-7DFF1FF78CCD}" dt="2023-09-13T12:31:29.131" v="2181" actId="478"/>
          <ac:picMkLst>
            <pc:docMk/>
            <pc:sldMk cId="2557138819" sldId="481"/>
            <ac:picMk id="4" creationId="{EBC93271-CE0A-4854-9FAA-741A8D77BE74}"/>
          </ac:picMkLst>
        </pc:picChg>
        <pc:picChg chg="add mod">
          <ac:chgData name="Sharon Gurry" userId="0e7d4b19-5e11-4a5d-ba20-1b1a4652e5dc" providerId="ADAL" clId="{84533F88-1E27-4FF8-B3D2-7DFF1FF78CCD}" dt="2023-09-13T12:31:32.794" v="2183" actId="1076"/>
          <ac:picMkLst>
            <pc:docMk/>
            <pc:sldMk cId="2557138819" sldId="481"/>
            <ac:picMk id="6" creationId="{0FC5AE34-F71A-4FFD-9EEB-4EFD49066815}"/>
          </ac:picMkLst>
        </pc:picChg>
      </pc:sldChg>
      <pc:sldChg chg="delSp modSp add">
        <pc:chgData name="Sharon Gurry" userId="0e7d4b19-5e11-4a5d-ba20-1b1a4652e5dc" providerId="ADAL" clId="{84533F88-1E27-4FF8-B3D2-7DFF1FF78CCD}" dt="2023-09-13T10:03:50.019" v="1526" actId="123"/>
        <pc:sldMkLst>
          <pc:docMk/>
          <pc:sldMk cId="148160799" sldId="482"/>
        </pc:sldMkLst>
        <pc:spChg chg="del">
          <ac:chgData name="Sharon Gurry" userId="0e7d4b19-5e11-4a5d-ba20-1b1a4652e5dc" providerId="ADAL" clId="{84533F88-1E27-4FF8-B3D2-7DFF1FF78CCD}" dt="2023-09-13T09:58:56.622" v="1453" actId="478"/>
          <ac:spMkLst>
            <pc:docMk/>
            <pc:sldMk cId="148160799" sldId="482"/>
            <ac:spMk id="5" creationId="{9CD06E01-3160-479F-B8D1-1B7E808CDD99}"/>
          </ac:spMkLst>
        </pc:spChg>
        <pc:spChg chg="mod">
          <ac:chgData name="Sharon Gurry" userId="0e7d4b19-5e11-4a5d-ba20-1b1a4652e5dc" providerId="ADAL" clId="{84533F88-1E27-4FF8-B3D2-7DFF1FF78CCD}" dt="2023-09-13T10:03:50.019" v="1526" actId="123"/>
          <ac:spMkLst>
            <pc:docMk/>
            <pc:sldMk cId="148160799" sldId="482"/>
            <ac:spMk id="8" creationId="{D2052424-12A2-4022-A0B8-0EA050FC1A6A}"/>
          </ac:spMkLst>
        </pc:spChg>
        <pc:picChg chg="del">
          <ac:chgData name="Sharon Gurry" userId="0e7d4b19-5e11-4a5d-ba20-1b1a4652e5dc" providerId="ADAL" clId="{84533F88-1E27-4FF8-B3D2-7DFF1FF78CCD}" dt="2023-09-13T09:58:55.458" v="1452" actId="478"/>
          <ac:picMkLst>
            <pc:docMk/>
            <pc:sldMk cId="148160799" sldId="482"/>
            <ac:picMk id="3" creationId="{E04F1A40-07E5-4A56-8307-ADFB00F54E02}"/>
          </ac:picMkLst>
        </pc:picChg>
      </pc:sldChg>
      <pc:sldChg chg="addSp modSp add">
        <pc:chgData name="Sharon Gurry" userId="0e7d4b19-5e11-4a5d-ba20-1b1a4652e5dc" providerId="ADAL" clId="{84533F88-1E27-4FF8-B3D2-7DFF1FF78CCD}" dt="2023-09-13T10:08:20.109" v="1701" actId="6549"/>
        <pc:sldMkLst>
          <pc:docMk/>
          <pc:sldMk cId="391315530" sldId="483"/>
        </pc:sldMkLst>
        <pc:spChg chg="mod">
          <ac:chgData name="Sharon Gurry" userId="0e7d4b19-5e11-4a5d-ba20-1b1a4652e5dc" providerId="ADAL" clId="{84533F88-1E27-4FF8-B3D2-7DFF1FF78CCD}" dt="2023-09-13T10:06:57.528" v="1586" actId="1076"/>
          <ac:spMkLst>
            <pc:docMk/>
            <pc:sldMk cId="391315530" sldId="483"/>
            <ac:spMk id="2" creationId="{00000000-0000-0000-0000-000000000000}"/>
          </ac:spMkLst>
        </pc:spChg>
        <pc:spChg chg="add mod">
          <ac:chgData name="Sharon Gurry" userId="0e7d4b19-5e11-4a5d-ba20-1b1a4652e5dc" providerId="ADAL" clId="{84533F88-1E27-4FF8-B3D2-7DFF1FF78CCD}" dt="2023-09-13T10:06:43.473" v="1585" actId="14100"/>
          <ac:spMkLst>
            <pc:docMk/>
            <pc:sldMk cId="391315530" sldId="483"/>
            <ac:spMk id="5" creationId="{0EE9FCF7-0637-4247-8B63-4EAAAAEF92BE}"/>
          </ac:spMkLst>
        </pc:spChg>
        <pc:spChg chg="mod">
          <ac:chgData name="Sharon Gurry" userId="0e7d4b19-5e11-4a5d-ba20-1b1a4652e5dc" providerId="ADAL" clId="{84533F88-1E27-4FF8-B3D2-7DFF1FF78CCD}" dt="2023-09-13T10:08:20.109" v="1701" actId="6549"/>
          <ac:spMkLst>
            <pc:docMk/>
            <pc:sldMk cId="391315530" sldId="483"/>
            <ac:spMk id="8" creationId="{D2052424-12A2-4022-A0B8-0EA050FC1A6A}"/>
          </ac:spMkLst>
        </pc:spChg>
        <pc:picChg chg="add mod">
          <ac:chgData name="Sharon Gurry" userId="0e7d4b19-5e11-4a5d-ba20-1b1a4652e5dc" providerId="ADAL" clId="{84533F88-1E27-4FF8-B3D2-7DFF1FF78CCD}" dt="2023-09-13T10:05:50.128" v="1549" actId="1076"/>
          <ac:picMkLst>
            <pc:docMk/>
            <pc:sldMk cId="391315530" sldId="483"/>
            <ac:picMk id="3" creationId="{D001F13C-C3BA-4D1E-8BAD-9E0C6370CBE0}"/>
          </ac:picMkLst>
        </pc:picChg>
      </pc:sldChg>
      <pc:sldChg chg="delSp modSp add ord">
        <pc:chgData name="Sharon Gurry" userId="0e7d4b19-5e11-4a5d-ba20-1b1a4652e5dc" providerId="ADAL" clId="{84533F88-1E27-4FF8-B3D2-7DFF1FF78CCD}" dt="2023-09-13T14:38:14.996" v="2964"/>
        <pc:sldMkLst>
          <pc:docMk/>
          <pc:sldMk cId="3898436929" sldId="484"/>
        </pc:sldMkLst>
        <pc:spChg chg="mod">
          <ac:chgData name="Sharon Gurry" userId="0e7d4b19-5e11-4a5d-ba20-1b1a4652e5dc" providerId="ADAL" clId="{84533F88-1E27-4FF8-B3D2-7DFF1FF78CCD}" dt="2023-09-13T14:38:14.996" v="2964"/>
          <ac:spMkLst>
            <pc:docMk/>
            <pc:sldMk cId="3898436929" sldId="484"/>
            <ac:spMk id="2" creationId="{00000000-0000-0000-0000-000000000000}"/>
          </ac:spMkLst>
        </pc:spChg>
        <pc:spChg chg="del">
          <ac:chgData name="Sharon Gurry" userId="0e7d4b19-5e11-4a5d-ba20-1b1a4652e5dc" providerId="ADAL" clId="{84533F88-1E27-4FF8-B3D2-7DFF1FF78CCD}" dt="2023-09-13T10:08:36.304" v="1706" actId="478"/>
          <ac:spMkLst>
            <pc:docMk/>
            <pc:sldMk cId="3898436929" sldId="484"/>
            <ac:spMk id="5" creationId="{0EE9FCF7-0637-4247-8B63-4EAAAAEF92BE}"/>
          </ac:spMkLst>
        </pc:spChg>
        <pc:spChg chg="mod">
          <ac:chgData name="Sharon Gurry" userId="0e7d4b19-5e11-4a5d-ba20-1b1a4652e5dc" providerId="ADAL" clId="{84533F88-1E27-4FF8-B3D2-7DFF1FF78CCD}" dt="2023-09-13T14:31:17.979" v="2512"/>
          <ac:spMkLst>
            <pc:docMk/>
            <pc:sldMk cId="3898436929" sldId="484"/>
            <ac:spMk id="8" creationId="{D2052424-12A2-4022-A0B8-0EA050FC1A6A}"/>
          </ac:spMkLst>
        </pc:spChg>
        <pc:picChg chg="del">
          <ac:chgData name="Sharon Gurry" userId="0e7d4b19-5e11-4a5d-ba20-1b1a4652e5dc" providerId="ADAL" clId="{84533F88-1E27-4FF8-B3D2-7DFF1FF78CCD}" dt="2023-09-13T10:08:35.112" v="1705" actId="478"/>
          <ac:picMkLst>
            <pc:docMk/>
            <pc:sldMk cId="3898436929" sldId="484"/>
            <ac:picMk id="3" creationId="{D001F13C-C3BA-4D1E-8BAD-9E0C6370CBE0}"/>
          </ac:picMkLst>
        </pc:picChg>
      </pc:sldChg>
      <pc:sldChg chg="modSp add">
        <pc:chgData name="Sharon Gurry" userId="0e7d4b19-5e11-4a5d-ba20-1b1a4652e5dc" providerId="ADAL" clId="{84533F88-1E27-4FF8-B3D2-7DFF1FF78CCD}" dt="2023-09-13T14:38:08.488" v="2961" actId="20577"/>
        <pc:sldMkLst>
          <pc:docMk/>
          <pc:sldMk cId="2980089595" sldId="485"/>
        </pc:sldMkLst>
        <pc:spChg chg="mod">
          <ac:chgData name="Sharon Gurry" userId="0e7d4b19-5e11-4a5d-ba20-1b1a4652e5dc" providerId="ADAL" clId="{84533F88-1E27-4FF8-B3D2-7DFF1FF78CCD}" dt="2023-09-13T14:38:08.488" v="2961" actId="20577"/>
          <ac:spMkLst>
            <pc:docMk/>
            <pc:sldMk cId="2980089595" sldId="485"/>
            <ac:spMk id="2" creationId="{00000000-0000-0000-0000-000000000000}"/>
          </ac:spMkLst>
        </pc:spChg>
        <pc:spChg chg="mod">
          <ac:chgData name="Sharon Gurry" userId="0e7d4b19-5e11-4a5d-ba20-1b1a4652e5dc" providerId="ADAL" clId="{84533F88-1E27-4FF8-B3D2-7DFF1FF78CCD}" dt="2023-09-13T10:14:15.318" v="1805" actId="20577"/>
          <ac:spMkLst>
            <pc:docMk/>
            <pc:sldMk cId="2980089595" sldId="485"/>
            <ac:spMk id="8" creationId="{D2052424-12A2-4022-A0B8-0EA050FC1A6A}"/>
          </ac:spMkLst>
        </pc:spChg>
      </pc:sldChg>
      <pc:sldChg chg="modSp add">
        <pc:chgData name="Sharon Gurry" userId="0e7d4b19-5e11-4a5d-ba20-1b1a4652e5dc" providerId="ADAL" clId="{84533F88-1E27-4FF8-B3D2-7DFF1FF78CCD}" dt="2023-09-13T14:37:59.997" v="2949" actId="20577"/>
        <pc:sldMkLst>
          <pc:docMk/>
          <pc:sldMk cId="3732069227" sldId="486"/>
        </pc:sldMkLst>
        <pc:spChg chg="mod">
          <ac:chgData name="Sharon Gurry" userId="0e7d4b19-5e11-4a5d-ba20-1b1a4652e5dc" providerId="ADAL" clId="{84533F88-1E27-4FF8-B3D2-7DFF1FF78CCD}" dt="2023-09-13T14:37:59.997" v="2949" actId="20577"/>
          <ac:spMkLst>
            <pc:docMk/>
            <pc:sldMk cId="3732069227" sldId="486"/>
            <ac:spMk id="2" creationId="{00000000-0000-0000-0000-000000000000}"/>
          </ac:spMkLst>
        </pc:spChg>
        <pc:spChg chg="mod">
          <ac:chgData name="Sharon Gurry" userId="0e7d4b19-5e11-4a5d-ba20-1b1a4652e5dc" providerId="ADAL" clId="{84533F88-1E27-4FF8-B3D2-7DFF1FF78CCD}" dt="2023-09-13T14:31:17.979" v="2512"/>
          <ac:spMkLst>
            <pc:docMk/>
            <pc:sldMk cId="3732069227" sldId="486"/>
            <ac:spMk id="8" creationId="{D2052424-12A2-4022-A0B8-0EA050FC1A6A}"/>
          </ac:spMkLst>
        </pc:spChg>
      </pc:sldChg>
      <pc:sldChg chg="addSp delSp modSp add">
        <pc:chgData name="Sharon Gurry" userId="0e7d4b19-5e11-4a5d-ba20-1b1a4652e5dc" providerId="ADAL" clId="{84533F88-1E27-4FF8-B3D2-7DFF1FF78CCD}" dt="2023-09-13T14:37:43.693" v="2939"/>
        <pc:sldMkLst>
          <pc:docMk/>
          <pc:sldMk cId="1021145739" sldId="487"/>
        </pc:sldMkLst>
        <pc:spChg chg="mod">
          <ac:chgData name="Sharon Gurry" userId="0e7d4b19-5e11-4a5d-ba20-1b1a4652e5dc" providerId="ADAL" clId="{84533F88-1E27-4FF8-B3D2-7DFF1FF78CCD}" dt="2023-09-13T14:37:43.693" v="2939"/>
          <ac:spMkLst>
            <pc:docMk/>
            <pc:sldMk cId="1021145739" sldId="487"/>
            <ac:spMk id="2" creationId="{00000000-0000-0000-0000-000000000000}"/>
          </ac:spMkLst>
        </pc:spChg>
        <pc:spChg chg="add mod">
          <ac:chgData name="Sharon Gurry" userId="0e7d4b19-5e11-4a5d-ba20-1b1a4652e5dc" providerId="ADAL" clId="{84533F88-1E27-4FF8-B3D2-7DFF1FF78CCD}" dt="2023-09-13T14:31:17.979" v="2512"/>
          <ac:spMkLst>
            <pc:docMk/>
            <pc:sldMk cId="1021145739" sldId="487"/>
            <ac:spMk id="4" creationId="{916B17DD-BAB3-4774-BF00-BD02F8E4B78F}"/>
          </ac:spMkLst>
        </pc:spChg>
        <pc:spChg chg="add del">
          <ac:chgData name="Sharon Gurry" userId="0e7d4b19-5e11-4a5d-ba20-1b1a4652e5dc" providerId="ADAL" clId="{84533F88-1E27-4FF8-B3D2-7DFF1FF78CCD}" dt="2023-09-13T10:23:25.598" v="1877"/>
          <ac:spMkLst>
            <pc:docMk/>
            <pc:sldMk cId="1021145739" sldId="487"/>
            <ac:spMk id="5" creationId="{0F81F576-2479-4618-AE80-E8F97A90A990}"/>
          </ac:spMkLst>
        </pc:spChg>
        <pc:spChg chg="del mod">
          <ac:chgData name="Sharon Gurry" userId="0e7d4b19-5e11-4a5d-ba20-1b1a4652e5dc" providerId="ADAL" clId="{84533F88-1E27-4FF8-B3D2-7DFF1FF78CCD}" dt="2023-09-13T10:22:58.494" v="1856" actId="478"/>
          <ac:spMkLst>
            <pc:docMk/>
            <pc:sldMk cId="1021145739" sldId="487"/>
            <ac:spMk id="8" creationId="{D2052424-12A2-4022-A0B8-0EA050FC1A6A}"/>
          </ac:spMkLst>
        </pc:spChg>
      </pc:sldChg>
      <pc:sldChg chg="addSp delSp modSp add">
        <pc:chgData name="Sharon Gurry" userId="0e7d4b19-5e11-4a5d-ba20-1b1a4652e5dc" providerId="ADAL" clId="{84533F88-1E27-4FF8-B3D2-7DFF1FF78CCD}" dt="2023-09-13T14:37:26.750" v="2929"/>
        <pc:sldMkLst>
          <pc:docMk/>
          <pc:sldMk cId="3733505806" sldId="488"/>
        </pc:sldMkLst>
        <pc:spChg chg="mod">
          <ac:chgData name="Sharon Gurry" userId="0e7d4b19-5e11-4a5d-ba20-1b1a4652e5dc" providerId="ADAL" clId="{84533F88-1E27-4FF8-B3D2-7DFF1FF78CCD}" dt="2023-09-13T14:37:26.750" v="2929"/>
          <ac:spMkLst>
            <pc:docMk/>
            <pc:sldMk cId="3733505806" sldId="488"/>
            <ac:spMk id="2" creationId="{00000000-0000-0000-0000-000000000000}"/>
          </ac:spMkLst>
        </pc:spChg>
        <pc:spChg chg="add del">
          <ac:chgData name="Sharon Gurry" userId="0e7d4b19-5e11-4a5d-ba20-1b1a4652e5dc" providerId="ADAL" clId="{84533F88-1E27-4FF8-B3D2-7DFF1FF78CCD}" dt="2023-09-13T10:29:51.839" v="1972"/>
          <ac:spMkLst>
            <pc:docMk/>
            <pc:sldMk cId="3733505806" sldId="488"/>
            <ac:spMk id="4" creationId="{BC8847E0-FEB3-48B3-98C1-00CD59CF47DC}"/>
          </ac:spMkLst>
        </pc:spChg>
        <pc:spChg chg="add mod">
          <ac:chgData name="Sharon Gurry" userId="0e7d4b19-5e11-4a5d-ba20-1b1a4652e5dc" providerId="ADAL" clId="{84533F88-1E27-4FF8-B3D2-7DFF1FF78CCD}" dt="2023-09-13T14:31:17.979" v="2512"/>
          <ac:spMkLst>
            <pc:docMk/>
            <pc:sldMk cId="3733505806" sldId="488"/>
            <ac:spMk id="5" creationId="{FEA2AD99-299A-4F27-8FD2-B30D58D5CAB6}"/>
          </ac:spMkLst>
        </pc:spChg>
        <pc:spChg chg="del mod">
          <ac:chgData name="Sharon Gurry" userId="0e7d4b19-5e11-4a5d-ba20-1b1a4652e5dc" providerId="ADAL" clId="{84533F88-1E27-4FF8-B3D2-7DFF1FF78CCD}" dt="2023-09-13T10:29:53.483" v="1973" actId="478"/>
          <ac:spMkLst>
            <pc:docMk/>
            <pc:sldMk cId="3733505806" sldId="488"/>
            <ac:spMk id="8" creationId="{D2052424-12A2-4022-A0B8-0EA050FC1A6A}"/>
          </ac:spMkLst>
        </pc:spChg>
      </pc:sldChg>
      <pc:sldChg chg="addSp delSp modSp add">
        <pc:chgData name="Sharon Gurry" userId="0e7d4b19-5e11-4a5d-ba20-1b1a4652e5dc" providerId="ADAL" clId="{84533F88-1E27-4FF8-B3D2-7DFF1FF78CCD}" dt="2023-09-13T14:37:11.034" v="2898"/>
        <pc:sldMkLst>
          <pc:docMk/>
          <pc:sldMk cId="1386695506" sldId="489"/>
        </pc:sldMkLst>
        <pc:spChg chg="mod">
          <ac:chgData name="Sharon Gurry" userId="0e7d4b19-5e11-4a5d-ba20-1b1a4652e5dc" providerId="ADAL" clId="{84533F88-1E27-4FF8-B3D2-7DFF1FF78CCD}" dt="2023-09-13T14:37:11.034" v="2898"/>
          <ac:spMkLst>
            <pc:docMk/>
            <pc:sldMk cId="1386695506" sldId="489"/>
            <ac:spMk id="2" creationId="{00000000-0000-0000-0000-000000000000}"/>
          </ac:spMkLst>
        </pc:spChg>
        <pc:spChg chg="add mod">
          <ac:chgData name="Sharon Gurry" userId="0e7d4b19-5e11-4a5d-ba20-1b1a4652e5dc" providerId="ADAL" clId="{84533F88-1E27-4FF8-B3D2-7DFF1FF78CCD}" dt="2023-09-13T14:31:17.979" v="2512"/>
          <ac:spMkLst>
            <pc:docMk/>
            <pc:sldMk cId="1386695506" sldId="489"/>
            <ac:spMk id="4" creationId="{ECA271A5-6F06-4A3F-ABA6-6F53F8028FC9}"/>
          </ac:spMkLst>
        </pc:spChg>
        <pc:spChg chg="del mod">
          <ac:chgData name="Sharon Gurry" userId="0e7d4b19-5e11-4a5d-ba20-1b1a4652e5dc" providerId="ADAL" clId="{84533F88-1E27-4FF8-B3D2-7DFF1FF78CCD}" dt="2023-09-13T10:34:27.315" v="2068" actId="478"/>
          <ac:spMkLst>
            <pc:docMk/>
            <pc:sldMk cId="1386695506" sldId="489"/>
            <ac:spMk id="8" creationId="{D2052424-12A2-4022-A0B8-0EA050FC1A6A}"/>
          </ac:spMkLst>
        </pc:spChg>
      </pc:sldChg>
      <pc:sldChg chg="modSp add">
        <pc:chgData name="Sharon Gurry" userId="0e7d4b19-5e11-4a5d-ba20-1b1a4652e5dc" providerId="ADAL" clId="{84533F88-1E27-4FF8-B3D2-7DFF1FF78CCD}" dt="2023-09-13T14:36:56.183" v="2866"/>
        <pc:sldMkLst>
          <pc:docMk/>
          <pc:sldMk cId="3335045551" sldId="490"/>
        </pc:sldMkLst>
        <pc:spChg chg="mod">
          <ac:chgData name="Sharon Gurry" userId="0e7d4b19-5e11-4a5d-ba20-1b1a4652e5dc" providerId="ADAL" clId="{84533F88-1E27-4FF8-B3D2-7DFF1FF78CCD}" dt="2023-09-13T14:36:56.183" v="2866"/>
          <ac:spMkLst>
            <pc:docMk/>
            <pc:sldMk cId="3335045551" sldId="490"/>
            <ac:spMk id="2" creationId="{00000000-0000-0000-0000-000000000000}"/>
          </ac:spMkLst>
        </pc:spChg>
        <pc:spChg chg="mod">
          <ac:chgData name="Sharon Gurry" userId="0e7d4b19-5e11-4a5d-ba20-1b1a4652e5dc" providerId="ADAL" clId="{84533F88-1E27-4FF8-B3D2-7DFF1FF78CCD}" dt="2023-09-13T14:31:17.979" v="2512"/>
          <ac:spMkLst>
            <pc:docMk/>
            <pc:sldMk cId="3335045551" sldId="490"/>
            <ac:spMk id="8" creationId="{D2052424-12A2-4022-A0B8-0EA050FC1A6A}"/>
          </ac:spMkLst>
        </pc:spChg>
      </pc:sldChg>
      <pc:sldChg chg="addSp delSp modSp add">
        <pc:chgData name="Sharon Gurry" userId="0e7d4b19-5e11-4a5d-ba20-1b1a4652e5dc" providerId="ADAL" clId="{84533F88-1E27-4FF8-B3D2-7DFF1FF78CCD}" dt="2023-09-13T14:36:39.802" v="2858" actId="20577"/>
        <pc:sldMkLst>
          <pc:docMk/>
          <pc:sldMk cId="3553721019" sldId="491"/>
        </pc:sldMkLst>
        <pc:spChg chg="mod">
          <ac:chgData name="Sharon Gurry" userId="0e7d4b19-5e11-4a5d-ba20-1b1a4652e5dc" providerId="ADAL" clId="{84533F88-1E27-4FF8-B3D2-7DFF1FF78CCD}" dt="2023-09-13T14:36:39.802" v="2858" actId="20577"/>
          <ac:spMkLst>
            <pc:docMk/>
            <pc:sldMk cId="3553721019" sldId="491"/>
            <ac:spMk id="2" creationId="{00000000-0000-0000-0000-000000000000}"/>
          </ac:spMkLst>
        </pc:spChg>
        <pc:spChg chg="add mod">
          <ac:chgData name="Sharon Gurry" userId="0e7d4b19-5e11-4a5d-ba20-1b1a4652e5dc" providerId="ADAL" clId="{84533F88-1E27-4FF8-B3D2-7DFF1FF78CCD}" dt="2023-09-13T14:33:02.149" v="2641" actId="12"/>
          <ac:spMkLst>
            <pc:docMk/>
            <pc:sldMk cId="3553721019" sldId="491"/>
            <ac:spMk id="4" creationId="{943708D4-9D77-42D0-AB5A-439F6261DC66}"/>
          </ac:spMkLst>
        </pc:spChg>
        <pc:spChg chg="del mod">
          <ac:chgData name="Sharon Gurry" userId="0e7d4b19-5e11-4a5d-ba20-1b1a4652e5dc" providerId="ADAL" clId="{84533F88-1E27-4FF8-B3D2-7DFF1FF78CCD}" dt="2023-09-13T14:30:19.572" v="2505" actId="478"/>
          <ac:spMkLst>
            <pc:docMk/>
            <pc:sldMk cId="3553721019" sldId="491"/>
            <ac:spMk id="8" creationId="{D2052424-12A2-4022-A0B8-0EA050FC1A6A}"/>
          </ac:spMkLst>
        </pc:spChg>
      </pc:sldChg>
      <pc:sldChg chg="modSp add">
        <pc:chgData name="Sharon Gurry" userId="0e7d4b19-5e11-4a5d-ba20-1b1a4652e5dc" providerId="ADAL" clId="{84533F88-1E27-4FF8-B3D2-7DFF1FF78CCD}" dt="2023-09-13T14:38:19.075" v="2967"/>
        <pc:sldMkLst>
          <pc:docMk/>
          <pc:sldMk cId="141700108" sldId="492"/>
        </pc:sldMkLst>
        <pc:spChg chg="mod">
          <ac:chgData name="Sharon Gurry" userId="0e7d4b19-5e11-4a5d-ba20-1b1a4652e5dc" providerId="ADAL" clId="{84533F88-1E27-4FF8-B3D2-7DFF1FF78CCD}" dt="2023-09-13T14:38:19.075" v="2967"/>
          <ac:spMkLst>
            <pc:docMk/>
            <pc:sldMk cId="141700108" sldId="492"/>
            <ac:spMk id="2" creationId="{00000000-0000-0000-0000-000000000000}"/>
          </ac:spMkLst>
        </pc:spChg>
        <pc:spChg chg="mod">
          <ac:chgData name="Sharon Gurry" userId="0e7d4b19-5e11-4a5d-ba20-1b1a4652e5dc" providerId="ADAL" clId="{84533F88-1E27-4FF8-B3D2-7DFF1FF78CCD}" dt="2023-09-13T14:31:17.979" v="2512"/>
          <ac:spMkLst>
            <pc:docMk/>
            <pc:sldMk cId="141700108" sldId="492"/>
            <ac:spMk id="8" creationId="{D2052424-12A2-4022-A0B8-0EA050FC1A6A}"/>
          </ac:spMkLst>
        </pc:spChg>
      </pc:sldChg>
      <pc:sldChg chg="modSp add">
        <pc:chgData name="Sharon Gurry" userId="0e7d4b19-5e11-4a5d-ba20-1b1a4652e5dc" providerId="ADAL" clId="{84533F88-1E27-4FF8-B3D2-7DFF1FF78CCD}" dt="2023-09-13T14:37:52.456" v="2944" actId="20577"/>
        <pc:sldMkLst>
          <pc:docMk/>
          <pc:sldMk cId="1189831900" sldId="493"/>
        </pc:sldMkLst>
        <pc:spChg chg="mod">
          <ac:chgData name="Sharon Gurry" userId="0e7d4b19-5e11-4a5d-ba20-1b1a4652e5dc" providerId="ADAL" clId="{84533F88-1E27-4FF8-B3D2-7DFF1FF78CCD}" dt="2023-09-13T14:37:52.456" v="2944" actId="20577"/>
          <ac:spMkLst>
            <pc:docMk/>
            <pc:sldMk cId="1189831900" sldId="493"/>
            <ac:spMk id="2" creationId="{00000000-0000-0000-0000-000000000000}"/>
          </ac:spMkLst>
        </pc:spChg>
        <pc:spChg chg="mod">
          <ac:chgData name="Sharon Gurry" userId="0e7d4b19-5e11-4a5d-ba20-1b1a4652e5dc" providerId="ADAL" clId="{84533F88-1E27-4FF8-B3D2-7DFF1FF78CCD}" dt="2023-09-13T14:31:17.979" v="2512"/>
          <ac:spMkLst>
            <pc:docMk/>
            <pc:sldMk cId="1189831900" sldId="493"/>
            <ac:spMk id="8" creationId="{D2052424-12A2-4022-A0B8-0EA050FC1A6A}"/>
          </ac:spMkLst>
        </pc:spChg>
      </pc:sldChg>
      <pc:sldChg chg="modSp add">
        <pc:chgData name="Sharon Gurry" userId="0e7d4b19-5e11-4a5d-ba20-1b1a4652e5dc" providerId="ADAL" clId="{84533F88-1E27-4FF8-B3D2-7DFF1FF78CCD}" dt="2023-09-13T14:37:36.172" v="2934" actId="20577"/>
        <pc:sldMkLst>
          <pc:docMk/>
          <pc:sldMk cId="2274166520" sldId="494"/>
        </pc:sldMkLst>
        <pc:spChg chg="mod">
          <ac:chgData name="Sharon Gurry" userId="0e7d4b19-5e11-4a5d-ba20-1b1a4652e5dc" providerId="ADAL" clId="{84533F88-1E27-4FF8-B3D2-7DFF1FF78CCD}" dt="2023-09-13T14:37:36.172" v="2934" actId="20577"/>
          <ac:spMkLst>
            <pc:docMk/>
            <pc:sldMk cId="2274166520" sldId="494"/>
            <ac:spMk id="2" creationId="{00000000-0000-0000-0000-000000000000}"/>
          </ac:spMkLst>
        </pc:spChg>
        <pc:spChg chg="mod">
          <ac:chgData name="Sharon Gurry" userId="0e7d4b19-5e11-4a5d-ba20-1b1a4652e5dc" providerId="ADAL" clId="{84533F88-1E27-4FF8-B3D2-7DFF1FF78CCD}" dt="2023-09-13T14:31:17.979" v="2512"/>
          <ac:spMkLst>
            <pc:docMk/>
            <pc:sldMk cId="2274166520" sldId="494"/>
            <ac:spMk id="4" creationId="{916B17DD-BAB3-4774-BF00-BD02F8E4B78F}"/>
          </ac:spMkLst>
        </pc:spChg>
      </pc:sldChg>
      <pc:sldChg chg="modSp add">
        <pc:chgData name="Sharon Gurry" userId="0e7d4b19-5e11-4a5d-ba20-1b1a4652e5dc" providerId="ADAL" clId="{84533F88-1E27-4FF8-B3D2-7DFF1FF78CCD}" dt="2023-09-13T14:37:19.965" v="2926" actId="20577"/>
        <pc:sldMkLst>
          <pc:docMk/>
          <pc:sldMk cId="2548817060" sldId="495"/>
        </pc:sldMkLst>
        <pc:spChg chg="mod">
          <ac:chgData name="Sharon Gurry" userId="0e7d4b19-5e11-4a5d-ba20-1b1a4652e5dc" providerId="ADAL" clId="{84533F88-1E27-4FF8-B3D2-7DFF1FF78CCD}" dt="2023-09-13T14:37:19.965" v="2926" actId="20577"/>
          <ac:spMkLst>
            <pc:docMk/>
            <pc:sldMk cId="2548817060" sldId="495"/>
            <ac:spMk id="2" creationId="{00000000-0000-0000-0000-000000000000}"/>
          </ac:spMkLst>
        </pc:spChg>
        <pc:spChg chg="mod">
          <ac:chgData name="Sharon Gurry" userId="0e7d4b19-5e11-4a5d-ba20-1b1a4652e5dc" providerId="ADAL" clId="{84533F88-1E27-4FF8-B3D2-7DFF1FF78CCD}" dt="2023-09-13T14:31:17.979" v="2512"/>
          <ac:spMkLst>
            <pc:docMk/>
            <pc:sldMk cId="2548817060" sldId="495"/>
            <ac:spMk id="5" creationId="{FEA2AD99-299A-4F27-8FD2-B30D58D5CAB6}"/>
          </ac:spMkLst>
        </pc:spChg>
      </pc:sldChg>
      <pc:sldChg chg="modSp add">
        <pc:chgData name="Sharon Gurry" userId="0e7d4b19-5e11-4a5d-ba20-1b1a4652e5dc" providerId="ADAL" clId="{84533F88-1E27-4FF8-B3D2-7DFF1FF78CCD}" dt="2023-09-13T14:37:04.744" v="2895" actId="20577"/>
        <pc:sldMkLst>
          <pc:docMk/>
          <pc:sldMk cId="3670217025" sldId="496"/>
        </pc:sldMkLst>
        <pc:spChg chg="mod">
          <ac:chgData name="Sharon Gurry" userId="0e7d4b19-5e11-4a5d-ba20-1b1a4652e5dc" providerId="ADAL" clId="{84533F88-1E27-4FF8-B3D2-7DFF1FF78CCD}" dt="2023-09-13T14:37:04.744" v="2895" actId="20577"/>
          <ac:spMkLst>
            <pc:docMk/>
            <pc:sldMk cId="3670217025" sldId="496"/>
            <ac:spMk id="2" creationId="{00000000-0000-0000-0000-000000000000}"/>
          </ac:spMkLst>
        </pc:spChg>
        <pc:spChg chg="mod">
          <ac:chgData name="Sharon Gurry" userId="0e7d4b19-5e11-4a5d-ba20-1b1a4652e5dc" providerId="ADAL" clId="{84533F88-1E27-4FF8-B3D2-7DFF1FF78CCD}" dt="2023-09-13T14:31:17.979" v="2512"/>
          <ac:spMkLst>
            <pc:docMk/>
            <pc:sldMk cId="3670217025" sldId="496"/>
            <ac:spMk id="4" creationId="{ECA271A5-6F06-4A3F-ABA6-6F53F8028FC9}"/>
          </ac:spMkLst>
        </pc:spChg>
      </pc:sldChg>
      <pc:sldChg chg="modSp add">
        <pc:chgData name="Sharon Gurry" userId="0e7d4b19-5e11-4a5d-ba20-1b1a4652e5dc" providerId="ADAL" clId="{84533F88-1E27-4FF8-B3D2-7DFF1FF78CCD}" dt="2023-09-13T14:36:49.680" v="2863" actId="20577"/>
        <pc:sldMkLst>
          <pc:docMk/>
          <pc:sldMk cId="1007388090" sldId="497"/>
        </pc:sldMkLst>
        <pc:spChg chg="mod">
          <ac:chgData name="Sharon Gurry" userId="0e7d4b19-5e11-4a5d-ba20-1b1a4652e5dc" providerId="ADAL" clId="{84533F88-1E27-4FF8-B3D2-7DFF1FF78CCD}" dt="2023-09-13T14:36:49.680" v="2863" actId="20577"/>
          <ac:spMkLst>
            <pc:docMk/>
            <pc:sldMk cId="1007388090" sldId="497"/>
            <ac:spMk id="2" creationId="{00000000-0000-0000-0000-000000000000}"/>
          </ac:spMkLst>
        </pc:spChg>
        <pc:spChg chg="mod">
          <ac:chgData name="Sharon Gurry" userId="0e7d4b19-5e11-4a5d-ba20-1b1a4652e5dc" providerId="ADAL" clId="{84533F88-1E27-4FF8-B3D2-7DFF1FF78CCD}" dt="2023-09-13T14:31:17.979" v="2512"/>
          <ac:spMkLst>
            <pc:docMk/>
            <pc:sldMk cId="1007388090" sldId="497"/>
            <ac:spMk id="8" creationId="{D2052424-12A2-4022-A0B8-0EA050FC1A6A}"/>
          </ac:spMkLst>
        </pc:spChg>
      </pc:sldChg>
      <pc:sldChg chg="delSp modSp add">
        <pc:chgData name="Sharon Gurry" userId="0e7d4b19-5e11-4a5d-ba20-1b1a4652e5dc" providerId="ADAL" clId="{84533F88-1E27-4FF8-B3D2-7DFF1FF78CCD}" dt="2023-09-18T15:47:07.718" v="3286" actId="20577"/>
        <pc:sldMkLst>
          <pc:docMk/>
          <pc:sldMk cId="3042704041" sldId="498"/>
        </pc:sldMkLst>
        <pc:spChg chg="mod">
          <ac:chgData name="Sharon Gurry" userId="0e7d4b19-5e11-4a5d-ba20-1b1a4652e5dc" providerId="ADAL" clId="{84533F88-1E27-4FF8-B3D2-7DFF1FF78CCD}" dt="2023-09-13T14:23:45.116" v="2430" actId="20577"/>
          <ac:spMkLst>
            <pc:docMk/>
            <pc:sldMk cId="3042704041" sldId="498"/>
            <ac:spMk id="2" creationId="{00000000-0000-0000-0000-000000000000}"/>
          </ac:spMkLst>
        </pc:spChg>
        <pc:spChg chg="del">
          <ac:chgData name="Sharon Gurry" userId="0e7d4b19-5e11-4a5d-ba20-1b1a4652e5dc" providerId="ADAL" clId="{84533F88-1E27-4FF8-B3D2-7DFF1FF78CCD}" dt="2023-09-13T14:23:50.623" v="2432" actId="478"/>
          <ac:spMkLst>
            <pc:docMk/>
            <pc:sldMk cId="3042704041" sldId="498"/>
            <ac:spMk id="5" creationId="{0EE9FCF7-0637-4247-8B63-4EAAAAEF92BE}"/>
          </ac:spMkLst>
        </pc:spChg>
        <pc:spChg chg="mod">
          <ac:chgData name="Sharon Gurry" userId="0e7d4b19-5e11-4a5d-ba20-1b1a4652e5dc" providerId="ADAL" clId="{84533F88-1E27-4FF8-B3D2-7DFF1FF78CCD}" dt="2023-09-18T15:47:07.718" v="3286" actId="20577"/>
          <ac:spMkLst>
            <pc:docMk/>
            <pc:sldMk cId="3042704041" sldId="498"/>
            <ac:spMk id="8" creationId="{D2052424-12A2-4022-A0B8-0EA050FC1A6A}"/>
          </ac:spMkLst>
        </pc:spChg>
        <pc:picChg chg="del">
          <ac:chgData name="Sharon Gurry" userId="0e7d4b19-5e11-4a5d-ba20-1b1a4652e5dc" providerId="ADAL" clId="{84533F88-1E27-4FF8-B3D2-7DFF1FF78CCD}" dt="2023-09-13T14:23:48.395" v="2431" actId="478"/>
          <ac:picMkLst>
            <pc:docMk/>
            <pc:sldMk cId="3042704041" sldId="498"/>
            <ac:picMk id="3" creationId="{D001F13C-C3BA-4D1E-8BAD-9E0C6370CBE0}"/>
          </ac:picMkLst>
        </pc:picChg>
      </pc:sldChg>
      <pc:sldChg chg="modSp add">
        <pc:chgData name="Sharon Gurry" userId="0e7d4b19-5e11-4a5d-ba20-1b1a4652e5dc" providerId="ADAL" clId="{84533F88-1E27-4FF8-B3D2-7DFF1FF78CCD}" dt="2023-09-13T14:36:33.348" v="2849" actId="20577"/>
        <pc:sldMkLst>
          <pc:docMk/>
          <pc:sldMk cId="383526004" sldId="499"/>
        </pc:sldMkLst>
        <pc:spChg chg="mod">
          <ac:chgData name="Sharon Gurry" userId="0e7d4b19-5e11-4a5d-ba20-1b1a4652e5dc" providerId="ADAL" clId="{84533F88-1E27-4FF8-B3D2-7DFF1FF78CCD}" dt="2023-09-13T14:36:33.348" v="2849" actId="20577"/>
          <ac:spMkLst>
            <pc:docMk/>
            <pc:sldMk cId="383526004" sldId="499"/>
            <ac:spMk id="2" creationId="{00000000-0000-0000-0000-000000000000}"/>
          </ac:spMkLst>
        </pc:spChg>
        <pc:spChg chg="mod">
          <ac:chgData name="Sharon Gurry" userId="0e7d4b19-5e11-4a5d-ba20-1b1a4652e5dc" providerId="ADAL" clId="{84533F88-1E27-4FF8-B3D2-7DFF1FF78CCD}" dt="2023-09-13T14:36:24.223" v="2840" actId="108"/>
          <ac:spMkLst>
            <pc:docMk/>
            <pc:sldMk cId="383526004" sldId="499"/>
            <ac:spMk id="4" creationId="{943708D4-9D77-42D0-AB5A-439F6261DC66}"/>
          </ac:spMkLst>
        </pc:spChg>
      </pc:sldChg>
      <pc:sldChg chg="addSp modSp add">
        <pc:chgData name="Sharon Gurry" userId="0e7d4b19-5e11-4a5d-ba20-1b1a4652e5dc" providerId="ADAL" clId="{84533F88-1E27-4FF8-B3D2-7DFF1FF78CCD}" dt="2023-09-13T14:58:34.373" v="3282" actId="6549"/>
        <pc:sldMkLst>
          <pc:docMk/>
          <pc:sldMk cId="541913479" sldId="500"/>
        </pc:sldMkLst>
        <pc:spChg chg="mod">
          <ac:chgData name="Sharon Gurry" userId="0e7d4b19-5e11-4a5d-ba20-1b1a4652e5dc" providerId="ADAL" clId="{84533F88-1E27-4FF8-B3D2-7DFF1FF78CCD}" dt="2023-09-13T14:42:32.585" v="3054" actId="20577"/>
          <ac:spMkLst>
            <pc:docMk/>
            <pc:sldMk cId="541913479" sldId="500"/>
            <ac:spMk id="2" creationId="{00000000-0000-0000-0000-000000000000}"/>
          </ac:spMkLst>
        </pc:spChg>
        <pc:spChg chg="mod">
          <ac:chgData name="Sharon Gurry" userId="0e7d4b19-5e11-4a5d-ba20-1b1a4652e5dc" providerId="ADAL" clId="{84533F88-1E27-4FF8-B3D2-7DFF1FF78CCD}" dt="2023-09-13T14:58:34.373" v="3282" actId="6549"/>
          <ac:spMkLst>
            <pc:docMk/>
            <pc:sldMk cId="541913479" sldId="500"/>
            <ac:spMk id="8" creationId="{D2052424-12A2-4022-A0B8-0EA050FC1A6A}"/>
          </ac:spMkLst>
        </pc:spChg>
        <pc:picChg chg="add mod">
          <ac:chgData name="Sharon Gurry" userId="0e7d4b19-5e11-4a5d-ba20-1b1a4652e5dc" providerId="ADAL" clId="{84533F88-1E27-4FF8-B3D2-7DFF1FF78CCD}" dt="2023-09-13T14:43:37.044" v="3062" actId="1076"/>
          <ac:picMkLst>
            <pc:docMk/>
            <pc:sldMk cId="541913479" sldId="500"/>
            <ac:picMk id="8194" creationId="{24D9C709-976D-4317-87BB-002329F95B1E}"/>
          </ac:picMkLst>
        </pc:picChg>
      </pc:sldChg>
      <pc:sldChg chg="addSp delSp modSp add modNotesTx">
        <pc:chgData name="Sharon Gurry" userId="0e7d4b19-5e11-4a5d-ba20-1b1a4652e5dc" providerId="ADAL" clId="{84533F88-1E27-4FF8-B3D2-7DFF1FF78CCD}" dt="2023-09-13T14:52:49.559" v="3269" actId="20577"/>
        <pc:sldMkLst>
          <pc:docMk/>
          <pc:sldMk cId="3454386973" sldId="501"/>
        </pc:sldMkLst>
        <pc:spChg chg="add del">
          <ac:chgData name="Sharon Gurry" userId="0e7d4b19-5e11-4a5d-ba20-1b1a4652e5dc" providerId="ADAL" clId="{84533F88-1E27-4FF8-B3D2-7DFF1FF78CCD}" dt="2023-09-13T14:49:00.205" v="3159"/>
          <ac:spMkLst>
            <pc:docMk/>
            <pc:sldMk cId="3454386973" sldId="501"/>
            <ac:spMk id="3" creationId="{1AB92D28-2EF7-42B8-8E19-43914796E6E0}"/>
          </ac:spMkLst>
        </pc:spChg>
        <pc:spChg chg="add del">
          <ac:chgData name="Sharon Gurry" userId="0e7d4b19-5e11-4a5d-ba20-1b1a4652e5dc" providerId="ADAL" clId="{84533F88-1E27-4FF8-B3D2-7DFF1FF78CCD}" dt="2023-09-13T14:49:31.211" v="3161"/>
          <ac:spMkLst>
            <pc:docMk/>
            <pc:sldMk cId="3454386973" sldId="501"/>
            <ac:spMk id="4" creationId="{A0EE8912-4078-45F0-9F1E-527F038A78B6}"/>
          </ac:spMkLst>
        </pc:spChg>
        <pc:spChg chg="mod">
          <ac:chgData name="Sharon Gurry" userId="0e7d4b19-5e11-4a5d-ba20-1b1a4652e5dc" providerId="ADAL" clId="{84533F88-1E27-4FF8-B3D2-7DFF1FF78CCD}" dt="2023-09-13T14:47:59.758" v="3156" actId="122"/>
          <ac:spMkLst>
            <pc:docMk/>
            <pc:sldMk cId="3454386973" sldId="501"/>
            <ac:spMk id="8" creationId="{D2052424-12A2-4022-A0B8-0EA050FC1A6A}"/>
          </ac:spMkLst>
        </pc:spChg>
      </pc:sldChg>
      <pc:sldChg chg="addSp delSp modSp add modNotesTx">
        <pc:chgData name="Sharon Gurry" userId="0e7d4b19-5e11-4a5d-ba20-1b1a4652e5dc" providerId="ADAL" clId="{84533F88-1E27-4FF8-B3D2-7DFF1FF78CCD}" dt="2023-09-13T14:52:38.979" v="3238" actId="20577"/>
        <pc:sldMkLst>
          <pc:docMk/>
          <pc:sldMk cId="3975460135" sldId="502"/>
        </pc:sldMkLst>
        <pc:spChg chg="add mod">
          <ac:chgData name="Sharon Gurry" userId="0e7d4b19-5e11-4a5d-ba20-1b1a4652e5dc" providerId="ADAL" clId="{84533F88-1E27-4FF8-B3D2-7DFF1FF78CCD}" dt="2023-09-13T14:50:45.020" v="3172" actId="20577"/>
          <ac:spMkLst>
            <pc:docMk/>
            <pc:sldMk cId="3975460135" sldId="502"/>
            <ac:spMk id="5" creationId="{631A84FD-38BD-4030-AD04-987124357CE3}"/>
          </ac:spMkLst>
        </pc:spChg>
        <pc:spChg chg="del">
          <ac:chgData name="Sharon Gurry" userId="0e7d4b19-5e11-4a5d-ba20-1b1a4652e5dc" providerId="ADAL" clId="{84533F88-1E27-4FF8-B3D2-7DFF1FF78CCD}" dt="2023-09-13T14:50:35.920" v="3167" actId="478"/>
          <ac:spMkLst>
            <pc:docMk/>
            <pc:sldMk cId="3975460135" sldId="502"/>
            <ac:spMk id="8" creationId="{D2052424-12A2-4022-A0B8-0EA050FC1A6A}"/>
          </ac:spMkLst>
        </pc:spChg>
      </pc:sldChg>
      <pc:sldChg chg="modSp add">
        <pc:chgData name="Sharon Gurry" userId="0e7d4b19-5e11-4a5d-ba20-1b1a4652e5dc" providerId="ADAL" clId="{84533F88-1E27-4FF8-B3D2-7DFF1FF78CCD}" dt="2023-09-13T14:56:24.416" v="3281" actId="20577"/>
        <pc:sldMkLst>
          <pc:docMk/>
          <pc:sldMk cId="2001072008" sldId="503"/>
        </pc:sldMkLst>
        <pc:spChg chg="mod">
          <ac:chgData name="Sharon Gurry" userId="0e7d4b19-5e11-4a5d-ba20-1b1a4652e5dc" providerId="ADAL" clId="{84533F88-1E27-4FF8-B3D2-7DFF1FF78CCD}" dt="2023-09-13T14:56:24.416" v="3281" actId="20577"/>
          <ac:spMkLst>
            <pc:docMk/>
            <pc:sldMk cId="2001072008" sldId="503"/>
            <ac:spMk id="2" creationId="{00000000-0000-0000-0000-000000000000}"/>
          </ac:spMkLst>
        </pc:spChg>
      </pc:sldChg>
    </pc:docChg>
  </pc:docChgLst>
  <pc:docChgLst>
    <pc:chgData name="Sharon Gurry" userId="0e7d4b19-5e11-4a5d-ba20-1b1a4652e5dc" providerId="ADAL" clId="{40CA1032-58F6-4FFA-8037-052F8FF9010B}"/>
    <pc:docChg chg="undo custSel addSld delSld modSld sldOrd">
      <pc:chgData name="Sharon Gurry" userId="0e7d4b19-5e11-4a5d-ba20-1b1a4652e5dc" providerId="ADAL" clId="{40CA1032-58F6-4FFA-8037-052F8FF9010B}" dt="2023-09-05T10:45:37.529" v="1124" actId="14100"/>
      <pc:docMkLst>
        <pc:docMk/>
      </pc:docMkLst>
      <pc:sldChg chg="addSp delSp modSp">
        <pc:chgData name="Sharon Gurry" userId="0e7d4b19-5e11-4a5d-ba20-1b1a4652e5dc" providerId="ADAL" clId="{40CA1032-58F6-4FFA-8037-052F8FF9010B}" dt="2023-08-30T14:30:16.050" v="71" actId="113"/>
        <pc:sldMkLst>
          <pc:docMk/>
          <pc:sldMk cId="506761459" sldId="256"/>
        </pc:sldMkLst>
        <pc:spChg chg="del">
          <ac:chgData name="Sharon Gurry" userId="0e7d4b19-5e11-4a5d-ba20-1b1a4652e5dc" providerId="ADAL" clId="{40CA1032-58F6-4FFA-8037-052F8FF9010B}" dt="2023-08-30T14:29:20.063" v="38" actId="478"/>
          <ac:spMkLst>
            <pc:docMk/>
            <pc:sldMk cId="506761459" sldId="256"/>
            <ac:spMk id="2" creationId="{00000000-0000-0000-0000-000000000000}"/>
          </ac:spMkLst>
        </pc:spChg>
        <pc:spChg chg="mod">
          <ac:chgData name="Sharon Gurry" userId="0e7d4b19-5e11-4a5d-ba20-1b1a4652e5dc" providerId="ADAL" clId="{40CA1032-58F6-4FFA-8037-052F8FF9010B}" dt="2023-08-30T14:30:16.050" v="71" actId="113"/>
          <ac:spMkLst>
            <pc:docMk/>
            <pc:sldMk cId="506761459" sldId="256"/>
            <ac:spMk id="3" creationId="{00000000-0000-0000-0000-000000000000}"/>
          </ac:spMkLst>
        </pc:spChg>
        <pc:spChg chg="add del mod">
          <ac:chgData name="Sharon Gurry" userId="0e7d4b19-5e11-4a5d-ba20-1b1a4652e5dc" providerId="ADAL" clId="{40CA1032-58F6-4FFA-8037-052F8FF9010B}" dt="2023-08-30T14:29:22.285" v="39" actId="478"/>
          <ac:spMkLst>
            <pc:docMk/>
            <pc:sldMk cId="506761459" sldId="256"/>
            <ac:spMk id="5" creationId="{8982B49C-CE5C-46D1-AFFE-C04CB93D4D50}"/>
          </ac:spMkLst>
        </pc:spChg>
        <pc:spChg chg="add mod">
          <ac:chgData name="Sharon Gurry" userId="0e7d4b19-5e11-4a5d-ba20-1b1a4652e5dc" providerId="ADAL" clId="{40CA1032-58F6-4FFA-8037-052F8FF9010B}" dt="2023-08-30T14:30:09.691" v="69" actId="1076"/>
          <ac:spMkLst>
            <pc:docMk/>
            <pc:sldMk cId="506761459" sldId="256"/>
            <ac:spMk id="6" creationId="{C232C15F-C238-45FC-B6DD-43044E3E7924}"/>
          </ac:spMkLst>
        </pc:spChg>
      </pc:sldChg>
    </pc:docChg>
  </pc:docChgLst>
  <pc:docChgLst>
    <pc:chgData name="Sharon Gurry" userId="0e7d4b19-5e11-4a5d-ba20-1b1a4652e5dc" providerId="ADAL" clId="{BB271227-075D-4EE9-AE73-29506D24C0D8}"/>
    <pc:docChg chg="undo custSel addSld delSld modSld">
      <pc:chgData name="Sharon Gurry" userId="0e7d4b19-5e11-4a5d-ba20-1b1a4652e5dc" providerId="ADAL" clId="{BB271227-075D-4EE9-AE73-29506D24C0D8}" dt="2023-09-05T10:59:08.924" v="176" actId="20577"/>
      <pc:docMkLst>
        <pc:docMk/>
      </pc:docMkLst>
      <pc:sldChg chg="delSp modSp add">
        <pc:chgData name="Sharon Gurry" userId="0e7d4b19-5e11-4a5d-ba20-1b1a4652e5dc" providerId="ADAL" clId="{BB271227-075D-4EE9-AE73-29506D24C0D8}" dt="2023-09-05T10:47:06.686" v="19" actId="20577"/>
        <pc:sldMkLst>
          <pc:docMk/>
          <pc:sldMk cId="3984778079" sldId="448"/>
        </pc:sldMkLst>
        <pc:spChg chg="mod">
          <ac:chgData name="Sharon Gurry" userId="0e7d4b19-5e11-4a5d-ba20-1b1a4652e5dc" providerId="ADAL" clId="{BB271227-075D-4EE9-AE73-29506D24C0D8}" dt="2023-09-05T10:47:06.686" v="19" actId="20577"/>
          <ac:spMkLst>
            <pc:docMk/>
            <pc:sldMk cId="3984778079" sldId="448"/>
            <ac:spMk id="3" creationId="{00000000-0000-0000-0000-000000000000}"/>
          </ac:spMkLst>
        </pc:spChg>
        <pc:spChg chg="del mod">
          <ac:chgData name="Sharon Gurry" userId="0e7d4b19-5e11-4a5d-ba20-1b1a4652e5dc" providerId="ADAL" clId="{BB271227-075D-4EE9-AE73-29506D24C0D8}" dt="2023-09-05T10:46:40.392" v="3" actId="478"/>
          <ac:spMkLst>
            <pc:docMk/>
            <pc:sldMk cId="3984778079" sldId="448"/>
            <ac:spMk id="6" creationId="{C232C15F-C238-45FC-B6DD-43044E3E7924}"/>
          </ac:spMkLst>
        </pc:spChg>
      </pc:sldChg>
    </pc:docChg>
  </pc:docChgLst>
  <pc:docChgLst>
    <pc:chgData name="Sharon Gurry" userId="7d63d328-53a0-4097-93b2-e249781dcbeb" providerId="ADAL" clId="{DDD18A91-7473-4C27-8023-01C341FDF4B1}"/>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i="0" dirty="0">
                <a:latin typeface="Arial" panose="020B0604020202020204" pitchFamily="34" charset="0"/>
                <a:cs typeface="Arial" panose="020B0604020202020204" pitchFamily="34" charset="0"/>
              </a:rPr>
              <a:t>Title</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11-4F42-9820-14C1594E781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11-4F42-9820-14C1594E781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E11-4F42-9820-14C1594E781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E11-4F42-9820-14C1594E781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800" b="1" i="0" baseline="0" dirty="0">
                <a:effectLst/>
                <a:latin typeface="Arial" panose="020B0604020202020204" pitchFamily="34" charset="0"/>
                <a:cs typeface="Arial" panose="020B0604020202020204" pitchFamily="34" charset="0"/>
              </a:rPr>
              <a:t>Title</a:t>
            </a:r>
            <a:endParaRPr lang="en-IE" b="1" i="0" dirty="0">
              <a:effectLst/>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Sales</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1-6F7F-0542-A021-381EF1BC240B}"/>
              </c:ext>
            </c:extLst>
          </c:dPt>
          <c:dPt>
            <c:idx val="1"/>
            <c:invertIfNegative val="0"/>
            <c:bubble3D val="0"/>
            <c:extLst>
              <c:ext xmlns:c16="http://schemas.microsoft.com/office/drawing/2014/chart" uri="{C3380CC4-5D6E-409C-BE32-E72D297353CC}">
                <c16:uniqueId val="{00000003-6F7F-0542-A021-381EF1BC240B}"/>
              </c:ext>
            </c:extLst>
          </c:dPt>
          <c:dPt>
            <c:idx val="2"/>
            <c:invertIfNegative val="0"/>
            <c:bubble3D val="0"/>
            <c:extLst>
              <c:ext xmlns:c16="http://schemas.microsoft.com/office/drawing/2014/chart" uri="{C3380CC4-5D6E-409C-BE32-E72D297353CC}">
                <c16:uniqueId val="{00000005-6F7F-0542-A021-381EF1BC240B}"/>
              </c:ext>
            </c:extLst>
          </c:dPt>
          <c:dPt>
            <c:idx val="3"/>
            <c:invertIfNegative val="0"/>
            <c:bubble3D val="0"/>
            <c:extLst>
              <c:ext xmlns:c16="http://schemas.microsoft.com/office/drawing/2014/chart" uri="{C3380CC4-5D6E-409C-BE32-E72D297353CC}">
                <c16:uniqueId val="{00000007-6F7F-0542-A021-381EF1BC240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EB-A547-85B4-2D970E3864D5}"/>
            </c:ext>
          </c:extLst>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1st Qtr</c:v>
                </c:pt>
                <c:pt idx="1">
                  <c:v>2nd Qtr</c:v>
                </c:pt>
                <c:pt idx="2">
                  <c:v>3rd Qtr</c:v>
                </c:pt>
                <c:pt idx="3">
                  <c:v>4th Qtr</c:v>
                </c:pt>
              </c:strCache>
            </c:strRef>
          </c:cat>
          <c:val>
            <c:numRef>
              <c:f>Sheet1!$C$2:$C$5</c:f>
              <c:numCache>
                <c:formatCode>General</c:formatCode>
                <c:ptCount val="4"/>
                <c:pt idx="0">
                  <c:v>3.8</c:v>
                </c:pt>
                <c:pt idx="1">
                  <c:v>4.9000000000000004</c:v>
                </c:pt>
                <c:pt idx="2">
                  <c:v>2.8</c:v>
                </c:pt>
                <c:pt idx="3">
                  <c:v>1.1000000000000001</c:v>
                </c:pt>
              </c:numCache>
            </c:numRef>
          </c:val>
          <c:extLst>
            <c:ext xmlns:c16="http://schemas.microsoft.com/office/drawing/2014/chart" uri="{C3380CC4-5D6E-409C-BE32-E72D297353CC}">
              <c16:uniqueId val="{00000009-6F7F-0542-A021-381EF1BC240B}"/>
            </c:ext>
          </c:extLst>
        </c:ser>
        <c:ser>
          <c:idx val="2"/>
          <c:order val="2"/>
          <c:tx>
            <c:strRef>
              <c:f>Sheet1!$D$1</c:f>
              <c:strCache>
                <c:ptCount val="1"/>
                <c:pt idx="0">
                  <c:v>Column3</c:v>
                </c:pt>
              </c:strCache>
            </c:strRef>
          </c:tx>
          <c:spPr>
            <a:solidFill>
              <a:schemeClr val="accent3"/>
            </a:solidFill>
            <a:ln>
              <a:noFill/>
            </a:ln>
            <a:effectLst/>
          </c:spPr>
          <c:invertIfNegative val="0"/>
          <c:cat>
            <c:strRef>
              <c:f>Sheet1!$A$2:$A$5</c:f>
              <c:strCache>
                <c:ptCount val="4"/>
                <c:pt idx="0">
                  <c:v>1st Qtr</c:v>
                </c:pt>
                <c:pt idx="1">
                  <c:v>2nd Qtr</c:v>
                </c:pt>
                <c:pt idx="2">
                  <c:v>3rd Qtr</c:v>
                </c:pt>
                <c:pt idx="3">
                  <c:v>4th Qtr</c:v>
                </c:pt>
              </c:strCache>
            </c:strRef>
          </c:cat>
          <c:val>
            <c:numRef>
              <c:f>Sheet1!$D$2:$D$5</c:f>
              <c:numCache>
                <c:formatCode>General</c:formatCode>
                <c:ptCount val="4"/>
                <c:pt idx="0">
                  <c:v>4.5</c:v>
                </c:pt>
                <c:pt idx="1">
                  <c:v>5.8</c:v>
                </c:pt>
                <c:pt idx="2">
                  <c:v>3</c:v>
                </c:pt>
                <c:pt idx="3">
                  <c:v>0.7</c:v>
                </c:pt>
              </c:numCache>
            </c:numRef>
          </c:val>
          <c:extLst>
            <c:ext xmlns:c16="http://schemas.microsoft.com/office/drawing/2014/chart" uri="{C3380CC4-5D6E-409C-BE32-E72D297353CC}">
              <c16:uniqueId val="{0000000A-6F7F-0542-A021-381EF1BC240B}"/>
            </c:ext>
          </c:extLst>
        </c:ser>
        <c:dLbls>
          <c:showLegendKey val="0"/>
          <c:showVal val="0"/>
          <c:showCatName val="0"/>
          <c:showSerName val="0"/>
          <c:showPercent val="0"/>
          <c:showBubbleSize val="0"/>
        </c:dLbls>
        <c:gapWidth val="219"/>
        <c:overlap val="-27"/>
        <c:axId val="132497840"/>
        <c:axId val="66301920"/>
      </c:barChart>
      <c:catAx>
        <c:axId val="13249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301920"/>
        <c:crosses val="autoZero"/>
        <c:auto val="1"/>
        <c:lblAlgn val="ctr"/>
        <c:lblOffset val="100"/>
        <c:noMultiLvlLbl val="0"/>
      </c:catAx>
      <c:valAx>
        <c:axId val="66301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ndivisible Light" panose="020B0403000000020004" pitchFamily="34" charset="77"/>
                <a:ea typeface="+mn-ea"/>
                <a:cs typeface="+mn-cs"/>
              </a:defRPr>
            </a:pPr>
            <a:endParaRPr lang="en-US"/>
          </a:p>
        </c:txPr>
        <c:crossAx val="132497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CF-8042-940D-EE5B27B68BB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CF-8042-940D-EE5B27B68BB7}"/>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CF-8042-940D-EE5B27B68BB7}"/>
            </c:ext>
          </c:extLst>
        </c:ser>
        <c:dLbls>
          <c:showLegendKey val="0"/>
          <c:showVal val="0"/>
          <c:showCatName val="0"/>
          <c:showSerName val="0"/>
          <c:showPercent val="0"/>
          <c:showBubbleSize val="0"/>
        </c:dLbls>
        <c:gapWidth val="182"/>
        <c:axId val="66787632"/>
        <c:axId val="66789280"/>
      </c:barChart>
      <c:catAx>
        <c:axId val="66787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9280"/>
        <c:crosses val="autoZero"/>
        <c:auto val="1"/>
        <c:lblAlgn val="ctr"/>
        <c:lblOffset val="100"/>
        <c:noMultiLvlLbl val="0"/>
      </c:catAx>
      <c:valAx>
        <c:axId val="667892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6787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C4CB8-69D0-8045-8DD4-595BA0C01833}" type="datetimeFigureOut">
              <a:rPr lang="en-US" smtClean="0"/>
              <a:t>9/18/2023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14DB-3015-2447-B305-393638FE29EE}" type="slidenum">
              <a:rPr lang="en-US" smtClean="0"/>
              <a:t>‹#›</a:t>
            </a:fld>
            <a:endParaRPr lang="en-US"/>
          </a:p>
        </p:txBody>
      </p:sp>
    </p:spTree>
    <p:extLst>
      <p:ext uri="{BB962C8B-B14F-4D97-AF65-F5344CB8AC3E}">
        <p14:creationId xmlns:p14="http://schemas.microsoft.com/office/powerpoint/2010/main" val="3088630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1</a:t>
            </a:fld>
            <a:endParaRPr lang="en-US"/>
          </a:p>
        </p:txBody>
      </p:sp>
    </p:spTree>
    <p:extLst>
      <p:ext uri="{BB962C8B-B14F-4D97-AF65-F5344CB8AC3E}">
        <p14:creationId xmlns:p14="http://schemas.microsoft.com/office/powerpoint/2010/main" val="158836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2</a:t>
            </a:fld>
            <a:endParaRPr lang="en-US"/>
          </a:p>
        </p:txBody>
      </p:sp>
    </p:spTree>
    <p:extLst>
      <p:ext uri="{BB962C8B-B14F-4D97-AF65-F5344CB8AC3E}">
        <p14:creationId xmlns:p14="http://schemas.microsoft.com/office/powerpoint/2010/main" val="2878099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Image Source: Quality Company Formations</a:t>
            </a:r>
          </a:p>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5</a:t>
            </a:fld>
            <a:endParaRPr lang="en-US"/>
          </a:p>
        </p:txBody>
      </p:sp>
    </p:spTree>
    <p:extLst>
      <p:ext uri="{BB962C8B-B14F-4D97-AF65-F5344CB8AC3E}">
        <p14:creationId xmlns:p14="http://schemas.microsoft.com/office/powerpoint/2010/main" val="310777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Image Source: Leadership Management Australia</a:t>
            </a:r>
          </a:p>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7</a:t>
            </a:fld>
            <a:endParaRPr lang="en-US"/>
          </a:p>
        </p:txBody>
      </p:sp>
    </p:spTree>
    <p:extLst>
      <p:ext uri="{BB962C8B-B14F-4D97-AF65-F5344CB8AC3E}">
        <p14:creationId xmlns:p14="http://schemas.microsoft.com/office/powerpoint/2010/main" val="205135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Image Source: Leadership Management Australia</a:t>
            </a:r>
          </a:p>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8</a:t>
            </a:fld>
            <a:endParaRPr lang="en-US"/>
          </a:p>
        </p:txBody>
      </p:sp>
    </p:spTree>
    <p:extLst>
      <p:ext uri="{BB962C8B-B14F-4D97-AF65-F5344CB8AC3E}">
        <p14:creationId xmlns:p14="http://schemas.microsoft.com/office/powerpoint/2010/main" val="1064949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Image Source: Leadership Management Australia</a:t>
            </a:r>
          </a:p>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9</a:t>
            </a:fld>
            <a:endParaRPr lang="en-US"/>
          </a:p>
        </p:txBody>
      </p:sp>
    </p:spTree>
    <p:extLst>
      <p:ext uri="{BB962C8B-B14F-4D97-AF65-F5344CB8AC3E}">
        <p14:creationId xmlns:p14="http://schemas.microsoft.com/office/powerpoint/2010/main" val="4257604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Image Source: Leadership Management Australia</a:t>
            </a:r>
          </a:p>
          <a:p>
            <a:endParaRPr lang="en-IE" dirty="0"/>
          </a:p>
        </p:txBody>
      </p:sp>
      <p:sp>
        <p:nvSpPr>
          <p:cNvPr id="4" name="Slide Number Placeholder 3"/>
          <p:cNvSpPr>
            <a:spLocks noGrp="1"/>
          </p:cNvSpPr>
          <p:nvPr>
            <p:ph type="sldNum" sz="quarter" idx="5"/>
          </p:nvPr>
        </p:nvSpPr>
        <p:spPr/>
        <p:txBody>
          <a:bodyPr/>
          <a:lstStyle/>
          <a:p>
            <a:fld id="{113314DB-3015-2447-B305-393638FE29EE}" type="slidenum">
              <a:rPr lang="en-US" smtClean="0"/>
              <a:t>10</a:t>
            </a:fld>
            <a:endParaRPr lang="en-US"/>
          </a:p>
        </p:txBody>
      </p:sp>
    </p:spTree>
    <p:extLst>
      <p:ext uri="{BB962C8B-B14F-4D97-AF65-F5344CB8AC3E}">
        <p14:creationId xmlns:p14="http://schemas.microsoft.com/office/powerpoint/2010/main" val="844895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Was seen as autocratic:  https://ewor.io/blog/pros-and-cons-of-steve-jobs-autocratic-leadership-style</a:t>
            </a:r>
          </a:p>
        </p:txBody>
      </p:sp>
      <p:sp>
        <p:nvSpPr>
          <p:cNvPr id="4" name="Slide Number Placeholder 3"/>
          <p:cNvSpPr>
            <a:spLocks noGrp="1"/>
          </p:cNvSpPr>
          <p:nvPr>
            <p:ph type="sldNum" sz="quarter" idx="5"/>
          </p:nvPr>
        </p:nvSpPr>
        <p:spPr/>
        <p:txBody>
          <a:bodyPr/>
          <a:lstStyle/>
          <a:p>
            <a:fld id="{113314DB-3015-2447-B305-393638FE29EE}" type="slidenum">
              <a:rPr lang="en-US" smtClean="0"/>
              <a:t>51</a:t>
            </a:fld>
            <a:endParaRPr lang="en-US"/>
          </a:p>
        </p:txBody>
      </p:sp>
    </p:spTree>
    <p:extLst>
      <p:ext uri="{BB962C8B-B14F-4D97-AF65-F5344CB8AC3E}">
        <p14:creationId xmlns:p14="http://schemas.microsoft.com/office/powerpoint/2010/main" val="489697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Uniquely has a combination of different leadership styles: https://financhill.com/blog/investing/reed-hastings-leadership-style</a:t>
            </a:r>
          </a:p>
        </p:txBody>
      </p:sp>
      <p:sp>
        <p:nvSpPr>
          <p:cNvPr id="4" name="Slide Number Placeholder 3"/>
          <p:cNvSpPr>
            <a:spLocks noGrp="1"/>
          </p:cNvSpPr>
          <p:nvPr>
            <p:ph type="sldNum" sz="quarter" idx="5"/>
          </p:nvPr>
        </p:nvSpPr>
        <p:spPr/>
        <p:txBody>
          <a:bodyPr/>
          <a:lstStyle/>
          <a:p>
            <a:fld id="{113314DB-3015-2447-B305-393638FE29EE}" type="slidenum">
              <a:rPr lang="en-US" smtClean="0"/>
              <a:t>52</a:t>
            </a:fld>
            <a:endParaRPr lang="en-US"/>
          </a:p>
        </p:txBody>
      </p:sp>
    </p:spTree>
    <p:extLst>
      <p:ext uri="{BB962C8B-B14F-4D97-AF65-F5344CB8AC3E}">
        <p14:creationId xmlns:p14="http://schemas.microsoft.com/office/powerpoint/2010/main" val="3195238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1524000" y="1821607"/>
            <a:ext cx="9144000" cy="2387600"/>
          </a:xfrm>
        </p:spPr>
        <p:txBody>
          <a:bodyPr anchor="t"/>
          <a:lstStyle>
            <a:lvl1pPr algn="ctr">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1524000" y="4301282"/>
            <a:ext cx="9144000" cy="579997"/>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19" name="Group 18">
            <a:extLst>
              <a:ext uri="{FF2B5EF4-FFF2-40B4-BE49-F238E27FC236}">
                <a16:creationId xmlns:a16="http://schemas.microsoft.com/office/drawing/2014/main" id="{008FB450-DF19-3047-B799-5182953A91E5}"/>
              </a:ext>
            </a:extLst>
          </p:cNvPr>
          <p:cNvGrpSpPr/>
          <p:nvPr userDrawn="1"/>
        </p:nvGrpSpPr>
        <p:grpSpPr>
          <a:xfrm>
            <a:off x="0" y="5410880"/>
            <a:ext cx="12192000" cy="1447120"/>
            <a:chOff x="0" y="5174319"/>
            <a:chExt cx="12192000" cy="1447120"/>
          </a:xfrm>
        </p:grpSpPr>
        <p:sp>
          <p:nvSpPr>
            <p:cNvPr id="11" name="Rectangle 10">
              <a:extLst>
                <a:ext uri="{FF2B5EF4-FFF2-40B4-BE49-F238E27FC236}">
                  <a16:creationId xmlns:a16="http://schemas.microsoft.com/office/drawing/2014/main" id="{195BA09B-2A92-F640-953A-D81D5F4A0BA0}"/>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F56DE87-1F47-7541-944B-71737DB343DD}"/>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1068A3-A545-AD46-8DAA-207101793945}"/>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026284-5F50-B840-90E0-4656A9C40D4F}"/>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6CC73B-0166-E943-AFFE-CD9FF01E5EDD}"/>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F412D0-B6F8-AA4B-9E9B-834FDD210793}"/>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3C201B-667C-494E-A3BF-9BD957EC18FB}"/>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F99D2BB-8752-F842-B238-C0FD6CFACD9C}"/>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picture containing shape&#10;&#10;Description automatically generated">
            <a:extLst>
              <a:ext uri="{FF2B5EF4-FFF2-40B4-BE49-F238E27FC236}">
                <a16:creationId xmlns:a16="http://schemas.microsoft.com/office/drawing/2014/main" id="{701BF333-ACA1-5240-9FD5-E79304AC111E}"/>
              </a:ext>
            </a:extLst>
          </p:cNvPr>
          <p:cNvPicPr>
            <a:picLocks noChangeAspect="1"/>
          </p:cNvPicPr>
          <p:nvPr userDrawn="1"/>
        </p:nvPicPr>
        <p:blipFill>
          <a:blip r:embed="rId2"/>
          <a:stretch>
            <a:fillRect/>
          </a:stretch>
        </p:blipFill>
        <p:spPr>
          <a:xfrm>
            <a:off x="5363427" y="642409"/>
            <a:ext cx="1443990" cy="580554"/>
          </a:xfrm>
          <a:prstGeom prst="rect">
            <a:avLst/>
          </a:prstGeom>
        </p:spPr>
      </p:pic>
    </p:spTree>
    <p:extLst>
      <p:ext uri="{BB962C8B-B14F-4D97-AF65-F5344CB8AC3E}">
        <p14:creationId xmlns:p14="http://schemas.microsoft.com/office/powerpoint/2010/main" val="389531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3296745661"/>
              </p:ext>
            </p:extLst>
          </p:nvPr>
        </p:nvGraphicFramePr>
        <p:xfrm>
          <a:off x="5730240" y="812801"/>
          <a:ext cx="6116320" cy="441087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E0BBF0DE-89FE-2D45-ACA9-CEF1341D1234}"/>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571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12" name="Chart 11">
            <a:extLst>
              <a:ext uri="{FF2B5EF4-FFF2-40B4-BE49-F238E27FC236}">
                <a16:creationId xmlns:a16="http://schemas.microsoft.com/office/drawing/2014/main" id="{DCB01415-8704-A14C-B330-D32DBBBCF12B}"/>
              </a:ext>
            </a:extLst>
          </p:cNvPr>
          <p:cNvGraphicFramePr/>
          <p:nvPr userDrawn="1">
            <p:extLst>
              <p:ext uri="{D42A27DB-BD31-4B8C-83A1-F6EECF244321}">
                <p14:modId xmlns:p14="http://schemas.microsoft.com/office/powerpoint/2010/main" val="728383684"/>
              </p:ext>
            </p:extLst>
          </p:nvPr>
        </p:nvGraphicFramePr>
        <p:xfrm>
          <a:off x="6482080" y="704801"/>
          <a:ext cx="5024119" cy="4610313"/>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DD89B260-9B99-1740-B5BB-A79A88D55199}"/>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8175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15E397-454C-424E-887D-4A09094C0428}"/>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7" name="Footer Placeholder 4">
            <a:extLst>
              <a:ext uri="{FF2B5EF4-FFF2-40B4-BE49-F238E27FC236}">
                <a16:creationId xmlns:a16="http://schemas.microsoft.com/office/drawing/2014/main" id="{3751C5E4-20B3-194D-BAFB-E54C5F9066E0}"/>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8" name="Rectangle 7">
            <a:extLst>
              <a:ext uri="{FF2B5EF4-FFF2-40B4-BE49-F238E27FC236}">
                <a16:creationId xmlns:a16="http://schemas.microsoft.com/office/drawing/2014/main" id="{BE112423-40D9-8E4D-B449-327C086AE6FE}"/>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A0E257A-16C1-B24B-AAC4-9B6EE5EDF37F}"/>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hape&#10;&#10;Description automatically generated">
            <a:extLst>
              <a:ext uri="{FF2B5EF4-FFF2-40B4-BE49-F238E27FC236}">
                <a16:creationId xmlns:a16="http://schemas.microsoft.com/office/drawing/2014/main" id="{653F1F71-C981-D244-8F13-7BA50427D12B}"/>
              </a:ext>
            </a:extLst>
          </p:cNvPr>
          <p:cNvPicPr>
            <a:picLocks noChangeAspect="1"/>
          </p:cNvPicPr>
          <p:nvPr userDrawn="1"/>
        </p:nvPicPr>
        <p:blipFill>
          <a:blip r:embed="rId2"/>
          <a:stretch>
            <a:fillRect/>
          </a:stretch>
        </p:blipFill>
        <p:spPr>
          <a:xfrm>
            <a:off x="10598038" y="6315710"/>
            <a:ext cx="908161" cy="365125"/>
          </a:xfrm>
          <a:prstGeom prst="rect">
            <a:avLst/>
          </a:prstGeom>
        </p:spPr>
      </p:pic>
      <p:graphicFrame>
        <p:nvGraphicFramePr>
          <p:cNvPr id="2" name="Chart 1">
            <a:extLst>
              <a:ext uri="{FF2B5EF4-FFF2-40B4-BE49-F238E27FC236}">
                <a16:creationId xmlns:a16="http://schemas.microsoft.com/office/drawing/2014/main" id="{8366A1A2-7830-AF43-B101-EE60C81F0994}"/>
              </a:ext>
            </a:extLst>
          </p:cNvPr>
          <p:cNvGraphicFramePr/>
          <p:nvPr userDrawn="1">
            <p:extLst>
              <p:ext uri="{D42A27DB-BD31-4B8C-83A1-F6EECF244321}">
                <p14:modId xmlns:p14="http://schemas.microsoft.com/office/powerpoint/2010/main" val="3000141877"/>
              </p:ext>
            </p:extLst>
          </p:nvPr>
        </p:nvGraphicFramePr>
        <p:xfrm>
          <a:off x="651840" y="1825625"/>
          <a:ext cx="8128000" cy="41115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0134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text, outdoor&#10;&#10;Description automatically generated">
            <a:extLst>
              <a:ext uri="{FF2B5EF4-FFF2-40B4-BE49-F238E27FC236}">
                <a16:creationId xmlns:a16="http://schemas.microsoft.com/office/drawing/2014/main" id="{8566BE10-1413-2647-A948-16486FD6EFE3}"/>
              </a:ext>
            </a:extLst>
          </p:cNvPr>
          <p:cNvPicPr>
            <a:picLocks noChangeAspect="1"/>
          </p:cNvPicPr>
          <p:nvPr userDrawn="1"/>
        </p:nvPicPr>
        <p:blipFill>
          <a:blip r:embed="rId2"/>
          <a:stretch>
            <a:fillRect/>
          </a:stretch>
        </p:blipFill>
        <p:spPr>
          <a:xfrm rot="10800000">
            <a:off x="0" y="0"/>
            <a:ext cx="12192000" cy="3706368"/>
          </a:xfrm>
          <a:prstGeom prst="rect">
            <a:avLst/>
          </a:prstGeom>
        </p:spPr>
      </p:pic>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7360920" y="5659428"/>
            <a:ext cx="4135120" cy="483383"/>
          </a:xfrm>
        </p:spPr>
        <p:txBody>
          <a:bodyPr anchor="t">
            <a:noAutofit/>
          </a:bodyPr>
          <a:lstStyle>
            <a:lvl1pPr algn="r">
              <a:defRPr sz="3600">
                <a:solidFill>
                  <a:schemeClr val="bg1"/>
                </a:solidFill>
              </a:defRPr>
            </a:lvl1pPr>
          </a:lstStyle>
          <a:p>
            <a:r>
              <a:rPr lang="en-GB" dirty="0" err="1"/>
              <a:t>www.tus.ie</a:t>
            </a: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489DDCF4-9EA4-A947-A1EC-A896C1FDCE90}"/>
              </a:ext>
            </a:extLst>
          </p:cNvPr>
          <p:cNvPicPr>
            <a:picLocks noChangeAspect="1"/>
          </p:cNvPicPr>
          <p:nvPr userDrawn="1"/>
        </p:nvPicPr>
        <p:blipFill>
          <a:blip r:embed="rId3"/>
          <a:stretch>
            <a:fillRect/>
          </a:stretch>
        </p:blipFill>
        <p:spPr>
          <a:xfrm>
            <a:off x="767870" y="5470377"/>
            <a:ext cx="1940579" cy="780207"/>
          </a:xfrm>
          <a:prstGeom prst="rect">
            <a:avLst/>
          </a:prstGeom>
        </p:spPr>
      </p:pic>
      <p:sp>
        <p:nvSpPr>
          <p:cNvPr id="21" name="Content Placeholder 2">
            <a:extLst>
              <a:ext uri="{FF2B5EF4-FFF2-40B4-BE49-F238E27FC236}">
                <a16:creationId xmlns:a16="http://schemas.microsoft.com/office/drawing/2014/main" id="{52FE59F2-300F-524C-A6D3-512856B347F8}"/>
              </a:ext>
            </a:extLst>
          </p:cNvPr>
          <p:cNvSpPr>
            <a:spLocks noGrp="1"/>
          </p:cNvSpPr>
          <p:nvPr>
            <p:ph idx="10" hasCustomPrompt="1"/>
          </p:nvPr>
        </p:nvSpPr>
        <p:spPr>
          <a:xfrm>
            <a:off x="1738160" y="3389339"/>
            <a:ext cx="8715680" cy="927799"/>
          </a:xfrm>
        </p:spPr>
        <p:txBody>
          <a:bodyPr>
            <a:noAutofit/>
          </a:bodyPr>
          <a:lstStyle>
            <a:lvl1pPr marL="0" indent="0" algn="ctr">
              <a:lnSpc>
                <a:spcPct val="100000"/>
              </a:lnSpc>
              <a:buNone/>
              <a:defRPr sz="2400">
                <a:solidFill>
                  <a:schemeClr val="bg1"/>
                </a:solidFill>
              </a:defRPr>
            </a:lvl1pPr>
            <a:lvl2pPr marL="457200" indent="0" algn="ctr">
              <a:lnSpc>
                <a:spcPct val="100000"/>
              </a:lnSpc>
              <a:buNone/>
              <a:defRPr sz="2000">
                <a:solidFill>
                  <a:schemeClr val="bg1"/>
                </a:solidFill>
              </a:defRPr>
            </a:lvl2pPr>
            <a:lvl3pPr marL="914400" indent="0" algn="ctr">
              <a:lnSpc>
                <a:spcPct val="100000"/>
              </a:lnSpc>
              <a:buNone/>
              <a:defRPr sz="2000">
                <a:solidFill>
                  <a:schemeClr val="bg1"/>
                </a:solidFill>
              </a:defRPr>
            </a:lvl3pPr>
            <a:lvl4pPr marL="1371600" indent="0" algn="ctr">
              <a:lnSpc>
                <a:spcPct val="100000"/>
              </a:lnSpc>
              <a:buNone/>
              <a:defRPr sz="2000">
                <a:solidFill>
                  <a:schemeClr val="bg1"/>
                </a:solidFill>
              </a:defRPr>
            </a:lvl4pPr>
            <a:lvl5pPr marL="1828800" indent="0" algn="ctr">
              <a:lnSpc>
                <a:spcPct val="100000"/>
              </a:lnSpc>
              <a:buNone/>
              <a:defRPr sz="2000">
                <a:solidFill>
                  <a:schemeClr val="bg1"/>
                </a:solidFill>
              </a:defRPr>
            </a:lvl5pPr>
          </a:lstStyle>
          <a:p>
            <a:pPr lvl="0"/>
            <a:r>
              <a:rPr lang="en-GB" dirty="0"/>
              <a:t>Thank you!</a:t>
            </a:r>
          </a:p>
          <a:p>
            <a:pPr lvl="0"/>
            <a:r>
              <a:rPr lang="en-GB" dirty="0"/>
              <a:t>Click to edit Master text styles</a:t>
            </a:r>
            <a:endParaRPr lang="en-US" dirty="0"/>
          </a:p>
        </p:txBody>
      </p:sp>
    </p:spTree>
    <p:extLst>
      <p:ext uri="{BB962C8B-B14F-4D97-AF65-F5344CB8AC3E}">
        <p14:creationId xmlns:p14="http://schemas.microsoft.com/office/powerpoint/2010/main" val="1657792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265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E3BE-19FB-4C6E-B488-B4BC5CA49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1ED58E1-F417-42AC-B1B9-34CFDCC89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3ACE57C-46C6-4375-8168-0E4C69A726F9}"/>
              </a:ext>
            </a:extLst>
          </p:cNvPr>
          <p:cNvSpPr>
            <a:spLocks noGrp="1"/>
          </p:cNvSpPr>
          <p:nvPr>
            <p:ph type="dt" sz="half" idx="10"/>
          </p:nvPr>
        </p:nvSpPr>
        <p:spPr/>
        <p:txBody>
          <a:bodyPr/>
          <a:lstStyle/>
          <a:p>
            <a:fld id="{CDAB6B50-9AB3-442A-BD25-4FD2DD744B12}" type="datetimeFigureOut">
              <a:rPr lang="en-GB" smtClean="0"/>
              <a:t>18/09/2023</a:t>
            </a:fld>
            <a:endParaRPr lang="en-GB"/>
          </a:p>
        </p:txBody>
      </p:sp>
      <p:sp>
        <p:nvSpPr>
          <p:cNvPr id="5" name="Footer Placeholder 4">
            <a:extLst>
              <a:ext uri="{FF2B5EF4-FFF2-40B4-BE49-F238E27FC236}">
                <a16:creationId xmlns:a16="http://schemas.microsoft.com/office/drawing/2014/main" id="{0D1070E7-A800-4EA3-99F0-B11BB060C9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366908-75FE-4A2C-9BAA-C5D53E8A8BB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480652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EDCED-1630-4AEA-99AE-0CC339058E8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97C273A-F63A-4254-83AE-36F21CD4D1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707BBD-4639-4EBE-B16E-DD72CEA7A946}"/>
              </a:ext>
            </a:extLst>
          </p:cNvPr>
          <p:cNvSpPr>
            <a:spLocks noGrp="1"/>
          </p:cNvSpPr>
          <p:nvPr>
            <p:ph type="dt" sz="half" idx="10"/>
          </p:nvPr>
        </p:nvSpPr>
        <p:spPr/>
        <p:txBody>
          <a:bodyPr/>
          <a:lstStyle/>
          <a:p>
            <a:fld id="{CDAB6B50-9AB3-442A-BD25-4FD2DD744B12}" type="datetimeFigureOut">
              <a:rPr lang="en-GB" smtClean="0"/>
              <a:t>18/09/2023</a:t>
            </a:fld>
            <a:endParaRPr lang="en-GB"/>
          </a:p>
        </p:txBody>
      </p:sp>
      <p:sp>
        <p:nvSpPr>
          <p:cNvPr id="5" name="Footer Placeholder 4">
            <a:extLst>
              <a:ext uri="{FF2B5EF4-FFF2-40B4-BE49-F238E27FC236}">
                <a16:creationId xmlns:a16="http://schemas.microsoft.com/office/drawing/2014/main" id="{A7402111-9813-4B7F-B8FD-290C61D34C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9E6E89-E392-4035-BA01-B1888D3092D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79251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E102-7400-4513-8D7C-15AE9FF3B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628D54-6266-4D00-8A50-282A9CEFBB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000579-DAFF-4BB9-929A-0877E9182E9C}"/>
              </a:ext>
            </a:extLst>
          </p:cNvPr>
          <p:cNvSpPr>
            <a:spLocks noGrp="1"/>
          </p:cNvSpPr>
          <p:nvPr>
            <p:ph type="dt" sz="half" idx="10"/>
          </p:nvPr>
        </p:nvSpPr>
        <p:spPr/>
        <p:txBody>
          <a:bodyPr/>
          <a:lstStyle/>
          <a:p>
            <a:fld id="{CDAB6B50-9AB3-442A-BD25-4FD2DD744B12}" type="datetimeFigureOut">
              <a:rPr lang="en-GB" smtClean="0"/>
              <a:t>18/09/2023</a:t>
            </a:fld>
            <a:endParaRPr lang="en-GB"/>
          </a:p>
        </p:txBody>
      </p:sp>
      <p:sp>
        <p:nvSpPr>
          <p:cNvPr id="5" name="Footer Placeholder 4">
            <a:extLst>
              <a:ext uri="{FF2B5EF4-FFF2-40B4-BE49-F238E27FC236}">
                <a16:creationId xmlns:a16="http://schemas.microsoft.com/office/drawing/2014/main" id="{A7ECCE4D-1E15-4069-AD27-C303981A6D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2A090-846B-4930-A176-5DF7676F91A7}"/>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47113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5C8D-4BE4-4F7B-A0C1-0BDAAD15FD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5C1C18-E117-4C0B-A2F3-D6E31A4506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4669AF8-1F97-449A-AC48-BF828DA26E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7EAC34D-FE24-4018-AA4A-420DF006496B}"/>
              </a:ext>
            </a:extLst>
          </p:cNvPr>
          <p:cNvSpPr>
            <a:spLocks noGrp="1"/>
          </p:cNvSpPr>
          <p:nvPr>
            <p:ph type="dt" sz="half" idx="10"/>
          </p:nvPr>
        </p:nvSpPr>
        <p:spPr/>
        <p:txBody>
          <a:bodyPr/>
          <a:lstStyle/>
          <a:p>
            <a:fld id="{CDAB6B50-9AB3-442A-BD25-4FD2DD744B12}" type="datetimeFigureOut">
              <a:rPr lang="en-GB" smtClean="0"/>
              <a:t>18/09/2023</a:t>
            </a:fld>
            <a:endParaRPr lang="en-GB"/>
          </a:p>
        </p:txBody>
      </p:sp>
      <p:sp>
        <p:nvSpPr>
          <p:cNvPr id="6" name="Footer Placeholder 5">
            <a:extLst>
              <a:ext uri="{FF2B5EF4-FFF2-40B4-BE49-F238E27FC236}">
                <a16:creationId xmlns:a16="http://schemas.microsoft.com/office/drawing/2014/main" id="{E209EFD4-C240-4314-919E-F748BFF43F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8B4C77-DF81-4571-BA96-2D75B6A8BF3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566551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DABA-CEB3-49D8-AEB8-2934F7CCF3C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EC0CEC-BEFE-48E5-B710-15043E3D99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776245-CD62-4712-BBF0-D94B85A90D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D655B0-27EA-4410-A4FF-C3669FCA89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34B836-A72C-4843-861A-9EAACA4923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F4F84BB-A6CE-4350-92AB-82E3FF1CE349}"/>
              </a:ext>
            </a:extLst>
          </p:cNvPr>
          <p:cNvSpPr>
            <a:spLocks noGrp="1"/>
          </p:cNvSpPr>
          <p:nvPr>
            <p:ph type="dt" sz="half" idx="10"/>
          </p:nvPr>
        </p:nvSpPr>
        <p:spPr/>
        <p:txBody>
          <a:bodyPr/>
          <a:lstStyle/>
          <a:p>
            <a:fld id="{CDAB6B50-9AB3-442A-BD25-4FD2DD744B12}" type="datetimeFigureOut">
              <a:rPr lang="en-GB" smtClean="0"/>
              <a:t>18/09/2023</a:t>
            </a:fld>
            <a:endParaRPr lang="en-GB"/>
          </a:p>
        </p:txBody>
      </p:sp>
      <p:sp>
        <p:nvSpPr>
          <p:cNvPr id="8" name="Footer Placeholder 7">
            <a:extLst>
              <a:ext uri="{FF2B5EF4-FFF2-40B4-BE49-F238E27FC236}">
                <a16:creationId xmlns:a16="http://schemas.microsoft.com/office/drawing/2014/main" id="{B1B60113-D17C-490E-BDEE-FF485BE45B1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5BD071-1186-4B98-AB8D-142227D4699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12741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8401684" cy="2387600"/>
          </a:xfrm>
        </p:spPr>
        <p:txBody>
          <a:bodyPr anchor="t"/>
          <a:lstStyle>
            <a:lvl1pPr algn="l">
              <a:defRPr sz="6000">
                <a:solidFill>
                  <a:schemeClr val="tx1"/>
                </a:solidFill>
              </a:defRPr>
            </a:lvl1pPr>
          </a:lstStyle>
          <a:p>
            <a:r>
              <a:rPr lang="en-GB" dirty="0"/>
              <a:t>Click to edit Presentation Title</a:t>
            </a:r>
            <a:endParaRPr lang="en-US" dirty="0"/>
          </a:p>
        </p:txBody>
      </p:sp>
      <p:sp>
        <p:nvSpPr>
          <p:cNvPr id="3" name="Subtitle 2">
            <a:extLst>
              <a:ext uri="{FF2B5EF4-FFF2-40B4-BE49-F238E27FC236}">
                <a16:creationId xmlns:a16="http://schemas.microsoft.com/office/drawing/2014/main" id="{7E10DA17-BAAF-2747-B8EB-9ADE136E7061}"/>
              </a:ext>
            </a:extLst>
          </p:cNvPr>
          <p:cNvSpPr>
            <a:spLocks noGrp="1"/>
          </p:cNvSpPr>
          <p:nvPr>
            <p:ph type="subTitle" idx="1" hasCustomPrompt="1"/>
          </p:nvPr>
        </p:nvSpPr>
        <p:spPr>
          <a:xfrm>
            <a:off x="812800" y="3602038"/>
            <a:ext cx="8401684" cy="1245535"/>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Subheading - optional</a:t>
            </a:r>
            <a:endParaRPr lang="en-US" dirty="0"/>
          </a:p>
        </p:txBody>
      </p:sp>
      <p:grpSp>
        <p:nvGrpSpPr>
          <p:cNvPr id="8" name="Group 7">
            <a:extLst>
              <a:ext uri="{FF2B5EF4-FFF2-40B4-BE49-F238E27FC236}">
                <a16:creationId xmlns:a16="http://schemas.microsoft.com/office/drawing/2014/main" id="{116F3420-0307-3F49-B0C0-388C85B60E49}"/>
              </a:ext>
            </a:extLst>
          </p:cNvPr>
          <p:cNvGrpSpPr/>
          <p:nvPr userDrawn="1"/>
        </p:nvGrpSpPr>
        <p:grpSpPr>
          <a:xfrm>
            <a:off x="9212126" y="0"/>
            <a:ext cx="3183073" cy="6858000"/>
            <a:chOff x="9214484" y="5080"/>
            <a:chExt cx="3180715" cy="6852920"/>
          </a:xfrm>
        </p:grpSpPr>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2"/>
            <a:stretch>
              <a:fillRect/>
            </a:stretch>
          </p:blipFill>
          <p:spPr>
            <a:xfrm>
              <a:off x="9214484" y="3429000"/>
              <a:ext cx="2977515" cy="3429000"/>
            </a:xfrm>
            <a:prstGeom prst="rect">
              <a:avLst/>
            </a:prstGeom>
          </p:spPr>
        </p:pic>
        <p:pic>
          <p:nvPicPr>
            <p:cNvPr id="20" name="Picture 19" descr="A picture containing qr code&#10;&#10;Description automatically generated">
              <a:extLst>
                <a:ext uri="{FF2B5EF4-FFF2-40B4-BE49-F238E27FC236}">
                  <a16:creationId xmlns:a16="http://schemas.microsoft.com/office/drawing/2014/main" id="{49A5AA3C-7390-8745-B0D8-B630FAEEAE6A}"/>
                </a:ext>
              </a:extLst>
            </p:cNvPr>
            <p:cNvPicPr>
              <a:picLocks noChangeAspect="1"/>
            </p:cNvPicPr>
            <p:nvPr userDrawn="1"/>
          </p:nvPicPr>
          <p:blipFill>
            <a:blip r:embed="rId2"/>
            <a:stretch>
              <a:fillRect/>
            </a:stretch>
          </p:blipFill>
          <p:spPr>
            <a:xfrm>
              <a:off x="9417684" y="5080"/>
              <a:ext cx="2977515" cy="3429000"/>
            </a:xfrm>
            <a:prstGeom prst="rect">
              <a:avLst/>
            </a:prstGeom>
          </p:spPr>
        </p:pic>
      </p:grpSp>
      <p:pic>
        <p:nvPicPr>
          <p:cNvPr id="10" name="Picture 9" descr="A picture containing shape&#10;&#10;Description automatically generated">
            <a:extLst>
              <a:ext uri="{FF2B5EF4-FFF2-40B4-BE49-F238E27FC236}">
                <a16:creationId xmlns:a16="http://schemas.microsoft.com/office/drawing/2014/main" id="{22036045-C79C-3F48-9150-734AD61FF1B4}"/>
              </a:ext>
            </a:extLst>
          </p:cNvPr>
          <p:cNvPicPr>
            <a:picLocks noChangeAspect="1"/>
          </p:cNvPicPr>
          <p:nvPr userDrawn="1"/>
        </p:nvPicPr>
        <p:blipFill>
          <a:blip r:embed="rId3"/>
          <a:stretch>
            <a:fillRect/>
          </a:stretch>
        </p:blipFill>
        <p:spPr>
          <a:xfrm>
            <a:off x="812800" y="5289867"/>
            <a:ext cx="2217492" cy="891539"/>
          </a:xfrm>
          <a:prstGeom prst="rect">
            <a:avLst/>
          </a:prstGeom>
        </p:spPr>
      </p:pic>
      <p:sp>
        <p:nvSpPr>
          <p:cNvPr id="9" name="Footer Placeholder 4">
            <a:extLst>
              <a:ext uri="{FF2B5EF4-FFF2-40B4-BE49-F238E27FC236}">
                <a16:creationId xmlns:a16="http://schemas.microsoft.com/office/drawing/2014/main" id="{4F2367E9-550C-45E6-A27D-2DA8BEA7BE3A}"/>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endParaRPr lang="en-US" dirty="0"/>
          </a:p>
        </p:txBody>
      </p:sp>
    </p:spTree>
    <p:extLst>
      <p:ext uri="{BB962C8B-B14F-4D97-AF65-F5344CB8AC3E}">
        <p14:creationId xmlns:p14="http://schemas.microsoft.com/office/powerpoint/2010/main" val="2718275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5D1E-3DDE-4322-9CB5-E1BD6403E69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95409BF-BB5F-4FEF-825E-AAC5C09D9FB9}"/>
              </a:ext>
            </a:extLst>
          </p:cNvPr>
          <p:cNvSpPr>
            <a:spLocks noGrp="1"/>
          </p:cNvSpPr>
          <p:nvPr>
            <p:ph type="dt" sz="half" idx="10"/>
          </p:nvPr>
        </p:nvSpPr>
        <p:spPr/>
        <p:txBody>
          <a:bodyPr/>
          <a:lstStyle/>
          <a:p>
            <a:fld id="{CDAB6B50-9AB3-442A-BD25-4FD2DD744B12}" type="datetimeFigureOut">
              <a:rPr lang="en-GB" smtClean="0"/>
              <a:t>18/09/2023</a:t>
            </a:fld>
            <a:endParaRPr lang="en-GB"/>
          </a:p>
        </p:txBody>
      </p:sp>
      <p:sp>
        <p:nvSpPr>
          <p:cNvPr id="4" name="Footer Placeholder 3">
            <a:extLst>
              <a:ext uri="{FF2B5EF4-FFF2-40B4-BE49-F238E27FC236}">
                <a16:creationId xmlns:a16="http://schemas.microsoft.com/office/drawing/2014/main" id="{A176BBB0-E52E-422C-97AD-3AA6C12D2CC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3218BEB-36B9-4161-B958-D98825C819E6}"/>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098364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5212C-7AFE-4982-902A-1463A830C8D8}"/>
              </a:ext>
            </a:extLst>
          </p:cNvPr>
          <p:cNvSpPr>
            <a:spLocks noGrp="1"/>
          </p:cNvSpPr>
          <p:nvPr>
            <p:ph type="dt" sz="half" idx="10"/>
          </p:nvPr>
        </p:nvSpPr>
        <p:spPr/>
        <p:txBody>
          <a:bodyPr/>
          <a:lstStyle/>
          <a:p>
            <a:fld id="{CDAB6B50-9AB3-442A-BD25-4FD2DD744B12}" type="datetimeFigureOut">
              <a:rPr lang="en-GB" smtClean="0"/>
              <a:t>18/09/2023</a:t>
            </a:fld>
            <a:endParaRPr lang="en-GB"/>
          </a:p>
        </p:txBody>
      </p:sp>
      <p:sp>
        <p:nvSpPr>
          <p:cNvPr id="3" name="Footer Placeholder 2">
            <a:extLst>
              <a:ext uri="{FF2B5EF4-FFF2-40B4-BE49-F238E27FC236}">
                <a16:creationId xmlns:a16="http://schemas.microsoft.com/office/drawing/2014/main" id="{DB7739B5-8EE1-47F8-8AB3-66297700E64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C1596DC-EECD-4836-B48C-9A468EF3FE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769948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1574-44F4-47CD-A6B5-A0917ED79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E6D302-D7BB-4D38-98A8-7DCFE176BC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9AA57A9-3962-4EF2-A449-A5859D669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74C170-E936-4B2D-9562-871970053557}"/>
              </a:ext>
            </a:extLst>
          </p:cNvPr>
          <p:cNvSpPr>
            <a:spLocks noGrp="1"/>
          </p:cNvSpPr>
          <p:nvPr>
            <p:ph type="dt" sz="half" idx="10"/>
          </p:nvPr>
        </p:nvSpPr>
        <p:spPr/>
        <p:txBody>
          <a:bodyPr/>
          <a:lstStyle/>
          <a:p>
            <a:fld id="{CDAB6B50-9AB3-442A-BD25-4FD2DD744B12}" type="datetimeFigureOut">
              <a:rPr lang="en-GB" smtClean="0"/>
              <a:t>18/09/2023</a:t>
            </a:fld>
            <a:endParaRPr lang="en-GB"/>
          </a:p>
        </p:txBody>
      </p:sp>
      <p:sp>
        <p:nvSpPr>
          <p:cNvPr id="6" name="Footer Placeholder 5">
            <a:extLst>
              <a:ext uri="{FF2B5EF4-FFF2-40B4-BE49-F238E27FC236}">
                <a16:creationId xmlns:a16="http://schemas.microsoft.com/office/drawing/2014/main" id="{6676A834-5DBB-428E-8B4D-BC660D5A65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F9D479-3571-4CED-AC85-5428941E2CED}"/>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3571422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9D23-C09F-4382-B129-2BAF73BB4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8CC1C72-2783-40D4-B7BD-5936E1F15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5E4174-4FA8-4BA6-B2A3-C22B83A7F8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B341A9-39EC-4EAE-98BD-7D0EFC37D004}"/>
              </a:ext>
            </a:extLst>
          </p:cNvPr>
          <p:cNvSpPr>
            <a:spLocks noGrp="1"/>
          </p:cNvSpPr>
          <p:nvPr>
            <p:ph type="dt" sz="half" idx="10"/>
          </p:nvPr>
        </p:nvSpPr>
        <p:spPr/>
        <p:txBody>
          <a:bodyPr/>
          <a:lstStyle/>
          <a:p>
            <a:fld id="{CDAB6B50-9AB3-442A-BD25-4FD2DD744B12}" type="datetimeFigureOut">
              <a:rPr lang="en-GB" smtClean="0"/>
              <a:t>18/09/2023</a:t>
            </a:fld>
            <a:endParaRPr lang="en-GB"/>
          </a:p>
        </p:txBody>
      </p:sp>
      <p:sp>
        <p:nvSpPr>
          <p:cNvPr id="6" name="Footer Placeholder 5">
            <a:extLst>
              <a:ext uri="{FF2B5EF4-FFF2-40B4-BE49-F238E27FC236}">
                <a16:creationId xmlns:a16="http://schemas.microsoft.com/office/drawing/2014/main" id="{2851C1C9-F84D-4C0E-BA7C-A7EAB28F52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3ABF91-EAD0-4F8B-BF7F-982184C7BAB2}"/>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5160005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D29D-31B0-451D-8EDA-62130C59F7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8DD817-7039-4091-BA32-085D549CE2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32CB5F-A255-4247-B04C-044426363C2D}"/>
              </a:ext>
            </a:extLst>
          </p:cNvPr>
          <p:cNvSpPr>
            <a:spLocks noGrp="1"/>
          </p:cNvSpPr>
          <p:nvPr>
            <p:ph type="dt" sz="half" idx="10"/>
          </p:nvPr>
        </p:nvSpPr>
        <p:spPr/>
        <p:txBody>
          <a:bodyPr/>
          <a:lstStyle/>
          <a:p>
            <a:fld id="{CDAB6B50-9AB3-442A-BD25-4FD2DD744B12}" type="datetimeFigureOut">
              <a:rPr lang="en-GB" smtClean="0"/>
              <a:t>18/09/2023</a:t>
            </a:fld>
            <a:endParaRPr lang="en-GB"/>
          </a:p>
        </p:txBody>
      </p:sp>
      <p:sp>
        <p:nvSpPr>
          <p:cNvPr id="5" name="Footer Placeholder 4">
            <a:extLst>
              <a:ext uri="{FF2B5EF4-FFF2-40B4-BE49-F238E27FC236}">
                <a16:creationId xmlns:a16="http://schemas.microsoft.com/office/drawing/2014/main" id="{6EC03783-4AC5-4BDE-AA1F-97A495F7B3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8CFBA9-6D63-4706-A75D-F9C4932BC58B}"/>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1291148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45352-3584-4B8D-9FBA-21C72D062C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A2F6C9-A7CB-48F0-B522-6E9DDC921D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85965F-AB75-4736-BDF7-7436420FDD26}"/>
              </a:ext>
            </a:extLst>
          </p:cNvPr>
          <p:cNvSpPr>
            <a:spLocks noGrp="1"/>
          </p:cNvSpPr>
          <p:nvPr>
            <p:ph type="dt" sz="half" idx="10"/>
          </p:nvPr>
        </p:nvSpPr>
        <p:spPr/>
        <p:txBody>
          <a:bodyPr/>
          <a:lstStyle/>
          <a:p>
            <a:fld id="{CDAB6B50-9AB3-442A-BD25-4FD2DD744B12}" type="datetimeFigureOut">
              <a:rPr lang="en-GB" smtClean="0"/>
              <a:t>18/09/2023</a:t>
            </a:fld>
            <a:endParaRPr lang="en-GB"/>
          </a:p>
        </p:txBody>
      </p:sp>
      <p:sp>
        <p:nvSpPr>
          <p:cNvPr id="5" name="Footer Placeholder 4">
            <a:extLst>
              <a:ext uri="{FF2B5EF4-FFF2-40B4-BE49-F238E27FC236}">
                <a16:creationId xmlns:a16="http://schemas.microsoft.com/office/drawing/2014/main" id="{90EEE2CE-B3E6-420A-AF10-320D4A6EAA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CDF9DB-A827-43CD-B8F0-3482AC87C825}"/>
              </a:ext>
            </a:extLst>
          </p:cNvPr>
          <p:cNvSpPr>
            <a:spLocks noGrp="1"/>
          </p:cNvSpPr>
          <p:nvPr>
            <p:ph type="sldNum" sz="quarter" idx="12"/>
          </p:nvPr>
        </p:nvSpPr>
        <p:spPr/>
        <p:txBody>
          <a:bodyPr/>
          <a:lstStyle/>
          <a:p>
            <a:fld id="{AEC29B34-F19B-4E45-AE41-9F2BE8783EA5}" type="slidenum">
              <a:rPr lang="en-GB" smtClean="0"/>
              <a:t>‹#›</a:t>
            </a:fld>
            <a:endParaRPr lang="en-GB"/>
          </a:p>
        </p:txBody>
      </p:sp>
    </p:spTree>
    <p:extLst>
      <p:ext uri="{BB962C8B-B14F-4D97-AF65-F5344CB8AC3E}">
        <p14:creationId xmlns:p14="http://schemas.microsoft.com/office/powerpoint/2010/main" val="2232100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80E0A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1B22-8D3F-404F-9DD0-8BC41F3ED0D7}"/>
              </a:ext>
            </a:extLst>
          </p:cNvPr>
          <p:cNvSpPr>
            <a:spLocks noGrp="1"/>
          </p:cNvSpPr>
          <p:nvPr>
            <p:ph type="ctrTitle" hasCustomPrompt="1"/>
          </p:nvPr>
        </p:nvSpPr>
        <p:spPr>
          <a:xfrm>
            <a:off x="812800" y="1122363"/>
            <a:ext cx="7985760" cy="2387600"/>
          </a:xfrm>
        </p:spPr>
        <p:txBody>
          <a:bodyPr anchor="t">
            <a:normAutofit/>
          </a:bodyPr>
          <a:lstStyle>
            <a:lvl1pPr algn="l">
              <a:defRPr sz="4800">
                <a:solidFill>
                  <a:schemeClr val="tx1"/>
                </a:solidFill>
              </a:defRPr>
            </a:lvl1pPr>
          </a:lstStyle>
          <a:p>
            <a:r>
              <a:rPr lang="en-GB" dirty="0"/>
              <a:t>Click to edit </a:t>
            </a:r>
            <a:br>
              <a:rPr lang="en-GB" dirty="0"/>
            </a:br>
            <a:r>
              <a:rPr lang="en-GB" dirty="0"/>
              <a:t>Chapter Divider</a:t>
            </a:r>
            <a:endParaRPr lang="en-US" dirty="0"/>
          </a:p>
        </p:txBody>
      </p:sp>
      <p:grpSp>
        <p:nvGrpSpPr>
          <p:cNvPr id="4" name="Group 3">
            <a:extLst>
              <a:ext uri="{FF2B5EF4-FFF2-40B4-BE49-F238E27FC236}">
                <a16:creationId xmlns:a16="http://schemas.microsoft.com/office/drawing/2014/main" id="{7707C054-6C21-3845-9B4F-6A543B8C4B12}"/>
              </a:ext>
            </a:extLst>
          </p:cNvPr>
          <p:cNvGrpSpPr/>
          <p:nvPr userDrawn="1"/>
        </p:nvGrpSpPr>
        <p:grpSpPr>
          <a:xfrm rot="10800000">
            <a:off x="812800" y="3119118"/>
            <a:ext cx="1152000" cy="206401"/>
            <a:chOff x="651840" y="6045198"/>
            <a:chExt cx="1152000" cy="206401"/>
          </a:xfrm>
        </p:grpSpPr>
        <p:sp>
          <p:nvSpPr>
            <p:cNvPr id="9" name="Rectangle 8">
              <a:extLst>
                <a:ext uri="{FF2B5EF4-FFF2-40B4-BE49-F238E27FC236}">
                  <a16:creationId xmlns:a16="http://schemas.microsoft.com/office/drawing/2014/main" id="{892888E3-21CA-D24E-9D7D-8EAB4C652B26}"/>
                </a:ext>
              </a:extLst>
            </p:cNvPr>
            <p:cNvSpPr>
              <a:spLocks/>
            </p:cNvSpPr>
            <p:nvPr userDrawn="1"/>
          </p:nvSpPr>
          <p:spPr>
            <a:xfrm>
              <a:off x="651840" y="6045198"/>
              <a:ext cx="72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CB76DA-A9B3-0D46-9015-D7CFEB670060}"/>
                </a:ext>
              </a:extLst>
            </p:cNvPr>
            <p:cNvSpPr/>
            <p:nvPr userDrawn="1"/>
          </p:nvSpPr>
          <p:spPr>
            <a:xfrm>
              <a:off x="1371840" y="6143599"/>
              <a:ext cx="43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10" name="Content Placeholder 2">
            <a:extLst>
              <a:ext uri="{FF2B5EF4-FFF2-40B4-BE49-F238E27FC236}">
                <a16:creationId xmlns:a16="http://schemas.microsoft.com/office/drawing/2014/main" id="{87752CDC-5110-CE4E-954B-7EDCB7C6F642}"/>
              </a:ext>
            </a:extLst>
          </p:cNvPr>
          <p:cNvSpPr>
            <a:spLocks noGrp="1"/>
          </p:cNvSpPr>
          <p:nvPr>
            <p:ph idx="1" hasCustomPrompt="1"/>
          </p:nvPr>
        </p:nvSpPr>
        <p:spPr>
          <a:xfrm>
            <a:off x="812800" y="3608363"/>
            <a:ext cx="8364546" cy="2220835"/>
          </a:xfrm>
        </p:spPr>
        <p:txBody>
          <a:bodyPr>
            <a:normAutofit/>
          </a:bodyPr>
          <a:lstStyle>
            <a:lvl1pPr marL="0" indent="0">
              <a:lnSpc>
                <a:spcPct val="100000"/>
              </a:lnSpc>
              <a:buNone/>
              <a:defRPr sz="2000"/>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GB" dirty="0"/>
              <a:t>Click to edit Intro Paragraph</a:t>
            </a:r>
            <a:endParaRPr lang="en-US" dirty="0"/>
          </a:p>
        </p:txBody>
      </p:sp>
    </p:spTree>
    <p:extLst>
      <p:ext uri="{BB962C8B-B14F-4D97-AF65-F5344CB8AC3E}">
        <p14:creationId xmlns:p14="http://schemas.microsoft.com/office/powerpoint/2010/main" val="216607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576EF6A5-8F93-644C-A7B7-2F4E0C2FE6FE}"/>
              </a:ext>
            </a:extLst>
          </p:cNvPr>
          <p:cNvPicPr>
            <a:picLocks noChangeAspect="1"/>
          </p:cNvPicPr>
          <p:nvPr userDrawn="1"/>
        </p:nvPicPr>
        <p:blipFill>
          <a:blip r:embed="rId2"/>
          <a:stretch>
            <a:fillRect/>
          </a:stretch>
        </p:blipFill>
        <p:spPr>
          <a:xfrm>
            <a:off x="9177346" y="0"/>
            <a:ext cx="3038094" cy="6858000"/>
          </a:xfrm>
          <a:prstGeom prst="rect">
            <a:avLst/>
          </a:prstGeom>
        </p:spPr>
      </p:pic>
      <p:sp>
        <p:nvSpPr>
          <p:cNvPr id="8" name="Title 1">
            <a:extLst>
              <a:ext uri="{FF2B5EF4-FFF2-40B4-BE49-F238E27FC236}">
                <a16:creationId xmlns:a16="http://schemas.microsoft.com/office/drawing/2014/main" id="{E8713C64-F576-3347-B803-3F3D3FA73F2F}"/>
              </a:ext>
            </a:extLst>
          </p:cNvPr>
          <p:cNvSpPr>
            <a:spLocks noGrp="1"/>
          </p:cNvSpPr>
          <p:nvPr>
            <p:ph type="title" hasCustomPrompt="1"/>
          </p:nvPr>
        </p:nvSpPr>
        <p:spPr>
          <a:xfrm>
            <a:off x="672160" y="708562"/>
            <a:ext cx="8505186" cy="1117063"/>
          </a:xfrm>
        </p:spPr>
        <p:txBody>
          <a:bodyPr anchor="t">
            <a:normAutofit/>
          </a:bodyPr>
          <a:lstStyle>
            <a:lvl1pPr>
              <a:defRPr sz="2800"/>
            </a:lvl1pPr>
          </a:lstStyle>
          <a:p>
            <a:r>
              <a:rPr lang="en-GB" dirty="0"/>
              <a:t>Slide Heading</a:t>
            </a:r>
            <a:endParaRPr lang="en-US" dirty="0"/>
          </a:p>
        </p:txBody>
      </p:sp>
      <p:sp>
        <p:nvSpPr>
          <p:cNvPr id="10" name="Content Placeholder 2">
            <a:extLst>
              <a:ext uri="{FF2B5EF4-FFF2-40B4-BE49-F238E27FC236}">
                <a16:creationId xmlns:a16="http://schemas.microsoft.com/office/drawing/2014/main" id="{9CAD1FBC-C452-A841-BE81-9BFE70460865}"/>
              </a:ext>
            </a:extLst>
          </p:cNvPr>
          <p:cNvSpPr>
            <a:spLocks noGrp="1"/>
          </p:cNvSpPr>
          <p:nvPr>
            <p:ph idx="1"/>
          </p:nvPr>
        </p:nvSpPr>
        <p:spPr>
          <a:xfrm>
            <a:off x="672160" y="1825625"/>
            <a:ext cx="8505186"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04AC8950-9F87-48E7-99E2-843B0919D08C}"/>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a:t>
            </a:r>
          </a:p>
        </p:txBody>
      </p:sp>
    </p:spTree>
    <p:extLst>
      <p:ext uri="{BB962C8B-B14F-4D97-AF65-F5344CB8AC3E}">
        <p14:creationId xmlns:p14="http://schemas.microsoft.com/office/powerpoint/2010/main" val="248265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9267A86-9229-DC4E-B1AA-8F0E3F7FB983}"/>
              </a:ext>
            </a:extLst>
          </p:cNvPr>
          <p:cNvSpPr>
            <a:spLocks noGrp="1"/>
          </p:cNvSpPr>
          <p:nvPr>
            <p:ph type="pic" idx="1"/>
          </p:nvPr>
        </p:nvSpPr>
        <p:spPr>
          <a:xfrm>
            <a:off x="0" y="0"/>
            <a:ext cx="12191848"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pic>
        <p:nvPicPr>
          <p:cNvPr id="7" name="Picture 6" descr="A picture containing qr code&#10;&#10;Description automatically generated">
            <a:extLst>
              <a:ext uri="{FF2B5EF4-FFF2-40B4-BE49-F238E27FC236}">
                <a16:creationId xmlns:a16="http://schemas.microsoft.com/office/drawing/2014/main" id="{37B94FE1-2DA1-5441-8E43-A3A1B38882FA}"/>
              </a:ext>
            </a:extLst>
          </p:cNvPr>
          <p:cNvPicPr>
            <a:picLocks noChangeAspect="1"/>
          </p:cNvPicPr>
          <p:nvPr userDrawn="1"/>
        </p:nvPicPr>
        <p:blipFill>
          <a:blip r:embed="rId3"/>
          <a:stretch>
            <a:fillRect/>
          </a:stretch>
        </p:blipFill>
        <p:spPr>
          <a:xfrm>
            <a:off x="6228080" y="-10064"/>
            <a:ext cx="5963768" cy="6868064"/>
          </a:xfrm>
          <a:prstGeom prst="rect">
            <a:avLst/>
          </a:prstGeom>
        </p:spPr>
      </p:pic>
    </p:spTree>
    <p:extLst>
      <p:ext uri="{BB962C8B-B14F-4D97-AF65-F5344CB8AC3E}">
        <p14:creationId xmlns:p14="http://schemas.microsoft.com/office/powerpoint/2010/main" val="597220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2" name="Group 1">
            <a:extLst>
              <a:ext uri="{FF2B5EF4-FFF2-40B4-BE49-F238E27FC236}">
                <a16:creationId xmlns:a16="http://schemas.microsoft.com/office/drawing/2014/main" id="{920E01B8-EDDD-AA4D-919A-85C497427E9E}"/>
              </a:ext>
            </a:extLst>
          </p:cNvPr>
          <p:cNvGrpSpPr/>
          <p:nvPr userDrawn="1"/>
        </p:nvGrpSpPr>
        <p:grpSpPr>
          <a:xfrm>
            <a:off x="8162365" y="0"/>
            <a:ext cx="4029635" cy="6858000"/>
            <a:chOff x="8162365" y="0"/>
            <a:chExt cx="4029635" cy="6858000"/>
          </a:xfrm>
        </p:grpSpPr>
        <p:grpSp>
          <p:nvGrpSpPr>
            <p:cNvPr id="4" name="Group 3">
              <a:extLst>
                <a:ext uri="{FF2B5EF4-FFF2-40B4-BE49-F238E27FC236}">
                  <a16:creationId xmlns:a16="http://schemas.microsoft.com/office/drawing/2014/main" id="{2A5DF090-5F4D-8840-8F21-A3BC97F175A0}"/>
                </a:ext>
              </a:extLst>
            </p:cNvPr>
            <p:cNvGrpSpPr/>
            <p:nvPr userDrawn="1"/>
          </p:nvGrpSpPr>
          <p:grpSpPr>
            <a:xfrm>
              <a:off x="8162365" y="0"/>
              <a:ext cx="4029635" cy="3429000"/>
              <a:chOff x="0" y="5174319"/>
              <a:chExt cx="12192000" cy="1447120"/>
            </a:xfrm>
          </p:grpSpPr>
          <p:sp>
            <p:nvSpPr>
              <p:cNvPr id="5" name="Rectangle 4">
                <a:extLst>
                  <a:ext uri="{FF2B5EF4-FFF2-40B4-BE49-F238E27FC236}">
                    <a16:creationId xmlns:a16="http://schemas.microsoft.com/office/drawing/2014/main" id="{0EA095DC-70AA-DF48-AE36-4B5D00FDDDCE}"/>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F5C73D-ECCA-1144-A827-63EF05972F12}"/>
                </a:ext>
              </a:extLst>
            </p:cNvPr>
            <p:cNvGrpSpPr/>
            <p:nvPr userDrawn="1"/>
          </p:nvGrpSpPr>
          <p:grpSpPr>
            <a:xfrm>
              <a:off x="8162365" y="3429000"/>
              <a:ext cx="4029635" cy="3429000"/>
              <a:chOff x="0" y="5174319"/>
              <a:chExt cx="12192000" cy="1447120"/>
            </a:xfrm>
          </p:grpSpPr>
          <p:sp>
            <p:nvSpPr>
              <p:cNvPr id="15" name="Rectangle 14">
                <a:extLst>
                  <a:ext uri="{FF2B5EF4-FFF2-40B4-BE49-F238E27FC236}">
                    <a16:creationId xmlns:a16="http://schemas.microsoft.com/office/drawing/2014/main" id="{4DDC19E7-7D26-834B-8D9D-4358671D06FD}"/>
                  </a:ext>
                </a:extLst>
              </p:cNvPr>
              <p:cNvSpPr/>
              <p:nvPr userDrawn="1"/>
            </p:nvSpPr>
            <p:spPr>
              <a:xfrm>
                <a:off x="0" y="60756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9072000" y="58956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0" y="572007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9072000" y="554007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0" y="535431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9072000" y="517431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0" y="6441439"/>
                <a:ext cx="9072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9072000" y="6261439"/>
                <a:ext cx="3120000" cy="180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6708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56AF46C-A220-A44A-838E-0FEC5B4E27C9}"/>
              </a:ext>
            </a:extLst>
          </p:cNvPr>
          <p:cNvSpPr>
            <a:spLocks noGrp="1"/>
          </p:cNvSpPr>
          <p:nvPr>
            <p:ph type="pic" idx="1"/>
          </p:nvPr>
        </p:nvSpPr>
        <p:spPr>
          <a:xfrm>
            <a:off x="0" y="0"/>
            <a:ext cx="8162365" cy="6858000"/>
          </a:xfrm>
        </p:spPr>
        <p:txBody>
          <a:bodyPr>
            <a:normAutofit/>
          </a:bodyPr>
          <a:lstStyle>
            <a:lvl1pPr marL="0" indent="0">
              <a:buNone/>
              <a:defRPr sz="3200">
                <a:solidFill>
                  <a:schemeClr val="bg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grpSp>
        <p:nvGrpSpPr>
          <p:cNvPr id="43" name="Group 42">
            <a:extLst>
              <a:ext uri="{FF2B5EF4-FFF2-40B4-BE49-F238E27FC236}">
                <a16:creationId xmlns:a16="http://schemas.microsoft.com/office/drawing/2014/main" id="{280DC3A5-7717-6842-94D4-8C2E18858210}"/>
              </a:ext>
            </a:extLst>
          </p:cNvPr>
          <p:cNvGrpSpPr/>
          <p:nvPr userDrawn="1"/>
        </p:nvGrpSpPr>
        <p:grpSpPr>
          <a:xfrm>
            <a:off x="8162365" y="0"/>
            <a:ext cx="4029635" cy="6858000"/>
            <a:chOff x="8162365" y="423582"/>
            <a:chExt cx="4222376" cy="6434418"/>
          </a:xfrm>
        </p:grpSpPr>
        <p:sp>
          <p:nvSpPr>
            <p:cNvPr id="5" name="Rectangle 4">
              <a:extLst>
                <a:ext uri="{FF2B5EF4-FFF2-40B4-BE49-F238E27FC236}">
                  <a16:creationId xmlns:a16="http://schemas.microsoft.com/office/drawing/2014/main" id="{0EA095DC-70AA-DF48-AE36-4B5D00FDDDCE}"/>
                </a:ext>
              </a:extLst>
            </p:cNvPr>
            <p:cNvSpPr/>
            <p:nvPr userDrawn="1"/>
          </p:nvSpPr>
          <p:spPr>
            <a:xfrm>
              <a:off x="8162365"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00C8D77-9231-074A-914A-28CBD8B81F32}"/>
                </a:ext>
              </a:extLst>
            </p:cNvPr>
            <p:cNvSpPr/>
            <p:nvPr userDrawn="1"/>
          </p:nvSpPr>
          <p:spPr>
            <a:xfrm>
              <a:off x="10503741" y="3637530"/>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38F590-F127-1E42-A63B-E17A2AA8BBB6}"/>
                </a:ext>
              </a:extLst>
            </p:cNvPr>
            <p:cNvSpPr/>
            <p:nvPr userDrawn="1"/>
          </p:nvSpPr>
          <p:spPr>
            <a:xfrm>
              <a:off x="8162365"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799B40-5B74-234E-A6A9-ECAD94DF9738}"/>
                </a:ext>
              </a:extLst>
            </p:cNvPr>
            <p:cNvSpPr/>
            <p:nvPr userDrawn="1"/>
          </p:nvSpPr>
          <p:spPr>
            <a:xfrm>
              <a:off x="10503741" y="31104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741C07-A048-8E4B-A694-6C2C15AC6414}"/>
                </a:ext>
              </a:extLst>
            </p:cNvPr>
            <p:cNvSpPr/>
            <p:nvPr userDrawn="1"/>
          </p:nvSpPr>
          <p:spPr>
            <a:xfrm>
              <a:off x="8162365"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FE86C26-B19E-6848-8BA5-AEAE44617826}"/>
                </a:ext>
              </a:extLst>
            </p:cNvPr>
            <p:cNvSpPr/>
            <p:nvPr userDrawn="1"/>
          </p:nvSpPr>
          <p:spPr>
            <a:xfrm>
              <a:off x="10503741" y="2568388"/>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784491-BA72-C243-B30F-8987F1928EF8}"/>
                </a:ext>
              </a:extLst>
            </p:cNvPr>
            <p:cNvSpPr/>
            <p:nvPr userDrawn="1"/>
          </p:nvSpPr>
          <p:spPr>
            <a:xfrm>
              <a:off x="8162365"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277C658-4C32-4C4D-A362-D24FBC18A100}"/>
                </a:ext>
              </a:extLst>
            </p:cNvPr>
            <p:cNvSpPr/>
            <p:nvPr userDrawn="1"/>
          </p:nvSpPr>
          <p:spPr>
            <a:xfrm>
              <a:off x="10503741" y="4179631"/>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DC19E7-7D26-834B-8D9D-4358671D06FD}"/>
                </a:ext>
              </a:extLst>
            </p:cNvPr>
            <p:cNvSpPr/>
            <p:nvPr userDrawn="1"/>
          </p:nvSpPr>
          <p:spPr>
            <a:xfrm>
              <a:off x="8162365"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A7B0BA-9732-4A47-9C9D-F27D3D0E9558}"/>
                </a:ext>
              </a:extLst>
            </p:cNvPr>
            <p:cNvSpPr/>
            <p:nvPr userDrawn="1"/>
          </p:nvSpPr>
          <p:spPr>
            <a:xfrm>
              <a:off x="10503741" y="5782336"/>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9A5EE3-B18F-EA41-A551-780CCC68F939}"/>
                </a:ext>
              </a:extLst>
            </p:cNvPr>
            <p:cNvSpPr/>
            <p:nvPr userDrawn="1"/>
          </p:nvSpPr>
          <p:spPr>
            <a:xfrm>
              <a:off x="8162365"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082A18B-EC08-094D-8CBE-624DBAC96BB7}"/>
                </a:ext>
              </a:extLst>
            </p:cNvPr>
            <p:cNvSpPr/>
            <p:nvPr userDrawn="1"/>
          </p:nvSpPr>
          <p:spPr>
            <a:xfrm>
              <a:off x="10503741" y="52552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9934A4-CAA0-B44D-993C-B1840A8BEAC3}"/>
                </a:ext>
              </a:extLst>
            </p:cNvPr>
            <p:cNvSpPr/>
            <p:nvPr userDrawn="1"/>
          </p:nvSpPr>
          <p:spPr>
            <a:xfrm>
              <a:off x="8162365"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38D9FC2-BF51-5249-9DE4-23A4166B8889}"/>
                </a:ext>
              </a:extLst>
            </p:cNvPr>
            <p:cNvSpPr/>
            <p:nvPr userDrawn="1"/>
          </p:nvSpPr>
          <p:spPr>
            <a:xfrm>
              <a:off x="10503741" y="471319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8E6494-42A9-3742-9D97-7D1705E8EBA3}"/>
                </a:ext>
              </a:extLst>
            </p:cNvPr>
            <p:cNvSpPr/>
            <p:nvPr userDrawn="1"/>
          </p:nvSpPr>
          <p:spPr>
            <a:xfrm>
              <a:off x="8162365"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002A858-FE74-4C4E-BB93-B16A856707C4}"/>
                </a:ext>
              </a:extLst>
            </p:cNvPr>
            <p:cNvSpPr/>
            <p:nvPr userDrawn="1"/>
          </p:nvSpPr>
          <p:spPr>
            <a:xfrm>
              <a:off x="10503741" y="6324437"/>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8B143E-0974-B744-B9C0-1DB1DC7C6451}"/>
                </a:ext>
              </a:extLst>
            </p:cNvPr>
            <p:cNvSpPr/>
            <p:nvPr userDrawn="1"/>
          </p:nvSpPr>
          <p:spPr>
            <a:xfrm>
              <a:off x="8162365"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79808C7-D434-5942-930F-D35A22CEF746}"/>
                </a:ext>
              </a:extLst>
            </p:cNvPr>
            <p:cNvSpPr/>
            <p:nvPr userDrawn="1"/>
          </p:nvSpPr>
          <p:spPr>
            <a:xfrm>
              <a:off x="10503741" y="1492724"/>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205D81-438F-9349-B74E-6F9C5430C470}"/>
                </a:ext>
              </a:extLst>
            </p:cNvPr>
            <p:cNvSpPr/>
            <p:nvPr userDrawn="1"/>
          </p:nvSpPr>
          <p:spPr>
            <a:xfrm>
              <a:off x="8162365"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77C2F8D-4406-4E4C-B545-CBBE2F662F95}"/>
                </a:ext>
              </a:extLst>
            </p:cNvPr>
            <p:cNvSpPr/>
            <p:nvPr userDrawn="1"/>
          </p:nvSpPr>
          <p:spPr>
            <a:xfrm>
              <a:off x="10503741" y="9656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11CE260-FFA7-6045-BCF7-49FE518DE0EF}"/>
                </a:ext>
              </a:extLst>
            </p:cNvPr>
            <p:cNvSpPr/>
            <p:nvPr userDrawn="1"/>
          </p:nvSpPr>
          <p:spPr>
            <a:xfrm>
              <a:off x="8162365"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40129C5-412C-D14A-A094-82CF257BFEFA}"/>
                </a:ext>
              </a:extLst>
            </p:cNvPr>
            <p:cNvSpPr/>
            <p:nvPr userDrawn="1"/>
          </p:nvSpPr>
          <p:spPr>
            <a:xfrm>
              <a:off x="10503741" y="423582"/>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A318FAD-652A-AB40-A276-AC72124179C0}"/>
                </a:ext>
              </a:extLst>
            </p:cNvPr>
            <p:cNvSpPr/>
            <p:nvPr userDrawn="1"/>
          </p:nvSpPr>
          <p:spPr>
            <a:xfrm>
              <a:off x="8162365"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F933C9A-8950-A04D-919F-E3805161B482}"/>
                </a:ext>
              </a:extLst>
            </p:cNvPr>
            <p:cNvSpPr/>
            <p:nvPr userDrawn="1"/>
          </p:nvSpPr>
          <p:spPr>
            <a:xfrm>
              <a:off x="10503741" y="2034825"/>
              <a:ext cx="805235"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D78EF92-1255-F64A-8C79-78C6E78EED49}"/>
                </a:ext>
              </a:extLst>
            </p:cNvPr>
            <p:cNvGrpSpPr/>
            <p:nvPr userDrawn="1"/>
          </p:nvGrpSpPr>
          <p:grpSpPr>
            <a:xfrm>
              <a:off x="11308976" y="690364"/>
              <a:ext cx="1075765" cy="6167636"/>
              <a:chOff x="11308976" y="690364"/>
              <a:chExt cx="2341376" cy="6167636"/>
            </a:xfrm>
          </p:grpSpPr>
          <p:sp>
            <p:nvSpPr>
              <p:cNvPr id="31" name="Rectangle 30">
                <a:extLst>
                  <a:ext uri="{FF2B5EF4-FFF2-40B4-BE49-F238E27FC236}">
                    <a16:creationId xmlns:a16="http://schemas.microsoft.com/office/drawing/2014/main" id="{1CB844ED-C02A-7D49-BA10-A3A11748AA37}"/>
                  </a:ext>
                </a:extLst>
              </p:cNvPr>
              <p:cNvSpPr/>
              <p:nvPr userDrawn="1"/>
            </p:nvSpPr>
            <p:spPr>
              <a:xfrm>
                <a:off x="11308976" y="39043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1FF6F25-3D4B-174E-AF89-1C6DADC9E95A}"/>
                  </a:ext>
                </a:extLst>
              </p:cNvPr>
              <p:cNvSpPr/>
              <p:nvPr userDrawn="1"/>
            </p:nvSpPr>
            <p:spPr>
              <a:xfrm>
                <a:off x="11308976" y="33772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422318B-1FD2-EE4B-B96C-62F44C3A5F63}"/>
                  </a:ext>
                </a:extLst>
              </p:cNvPr>
              <p:cNvSpPr/>
              <p:nvPr userDrawn="1"/>
            </p:nvSpPr>
            <p:spPr>
              <a:xfrm>
                <a:off x="11308976" y="2835170"/>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D5AB558-F70E-6743-9341-FACBD4AC06FB}"/>
                  </a:ext>
                </a:extLst>
              </p:cNvPr>
              <p:cNvSpPr/>
              <p:nvPr userDrawn="1"/>
            </p:nvSpPr>
            <p:spPr>
              <a:xfrm>
                <a:off x="11308976" y="4446412"/>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29C515C-4B35-9444-8C0D-88AB3FBBD7D9}"/>
                  </a:ext>
                </a:extLst>
              </p:cNvPr>
              <p:cNvSpPr/>
              <p:nvPr userDrawn="1"/>
            </p:nvSpPr>
            <p:spPr>
              <a:xfrm>
                <a:off x="11308976" y="60491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8529FD5-9EDD-F046-A638-E1AB6F6D9759}"/>
                  </a:ext>
                </a:extLst>
              </p:cNvPr>
              <p:cNvSpPr/>
              <p:nvPr userDrawn="1"/>
            </p:nvSpPr>
            <p:spPr>
              <a:xfrm>
                <a:off x="11308976" y="55220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D5F46D2-E587-B948-89D0-D1FF7656E220}"/>
                  </a:ext>
                </a:extLst>
              </p:cNvPr>
              <p:cNvSpPr/>
              <p:nvPr userDrawn="1"/>
            </p:nvSpPr>
            <p:spPr>
              <a:xfrm>
                <a:off x="11308976" y="497997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2D33BDB-D599-434F-AC90-6FC19B877142}"/>
                  </a:ext>
                </a:extLst>
              </p:cNvPr>
              <p:cNvSpPr/>
              <p:nvPr userDrawn="1"/>
            </p:nvSpPr>
            <p:spPr>
              <a:xfrm>
                <a:off x="11308976" y="6591218"/>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CF553E1-5D9B-BB48-B0CA-794ACAE02DCE}"/>
                  </a:ext>
                </a:extLst>
              </p:cNvPr>
              <p:cNvSpPr/>
              <p:nvPr userDrawn="1"/>
            </p:nvSpPr>
            <p:spPr>
              <a:xfrm>
                <a:off x="11308976" y="17595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D0A1E78-72F6-E448-8C19-28F6EE0E6A5B}"/>
                  </a:ext>
                </a:extLst>
              </p:cNvPr>
              <p:cNvSpPr/>
              <p:nvPr userDrawn="1"/>
            </p:nvSpPr>
            <p:spPr>
              <a:xfrm>
                <a:off x="11308976" y="12324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589C229-06E6-1E47-B253-8F937467D1D1}"/>
                  </a:ext>
                </a:extLst>
              </p:cNvPr>
              <p:cNvSpPr/>
              <p:nvPr userDrawn="1"/>
            </p:nvSpPr>
            <p:spPr>
              <a:xfrm>
                <a:off x="11308976" y="690364"/>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D15CBC5-62DD-AA4F-8F0B-21FF6D269BEA}"/>
                  </a:ext>
                </a:extLst>
              </p:cNvPr>
              <p:cNvSpPr/>
              <p:nvPr userDrawn="1"/>
            </p:nvSpPr>
            <p:spPr>
              <a:xfrm>
                <a:off x="11308976" y="2301606"/>
                <a:ext cx="2341376" cy="266782"/>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22115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1FEDE-5DE5-5744-9430-FA3D2A0FEF91}"/>
              </a:ext>
            </a:extLst>
          </p:cNvPr>
          <p:cNvSpPr>
            <a:spLocks noGrp="1"/>
          </p:cNvSpPr>
          <p:nvPr>
            <p:ph type="title" hasCustomPrompt="1"/>
          </p:nvPr>
        </p:nvSpPr>
        <p:spPr>
          <a:xfrm>
            <a:off x="672160" y="708562"/>
            <a:ext cx="10773080" cy="1117063"/>
          </a:xfrm>
        </p:spPr>
        <p:txBody>
          <a:bodyPr anchor="t">
            <a:normAutofit/>
          </a:bodyPr>
          <a:lstStyle>
            <a:lvl1pPr>
              <a:defRPr sz="2800"/>
            </a:lvl1pPr>
          </a:lstStyle>
          <a:p>
            <a:r>
              <a:rPr lang="en-GB" dirty="0"/>
              <a:t>Slide Heading</a:t>
            </a:r>
            <a:endParaRPr lang="en-US" dirty="0"/>
          </a:p>
        </p:txBody>
      </p:sp>
      <p:sp>
        <p:nvSpPr>
          <p:cNvPr id="3" name="Content Placeholder 2">
            <a:extLst>
              <a:ext uri="{FF2B5EF4-FFF2-40B4-BE49-F238E27FC236}">
                <a16:creationId xmlns:a16="http://schemas.microsoft.com/office/drawing/2014/main" id="{DE711703-E40F-E24B-9978-2E2CAB662D18}"/>
              </a:ext>
            </a:extLst>
          </p:cNvPr>
          <p:cNvSpPr>
            <a:spLocks noGrp="1"/>
          </p:cNvSpPr>
          <p:nvPr>
            <p:ph idx="1"/>
          </p:nvPr>
        </p:nvSpPr>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Footer Placeholder 4">
            <a:extLst>
              <a:ext uri="{FF2B5EF4-FFF2-40B4-BE49-F238E27FC236}">
                <a16:creationId xmlns:a16="http://schemas.microsoft.com/office/drawing/2014/main" id="{6A9BA50C-113D-0F4D-B186-3F51DC27C2D3}"/>
              </a:ext>
            </a:extLst>
          </p:cNvPr>
          <p:cNvSpPr>
            <a:spLocks noGrp="1"/>
          </p:cNvSpPr>
          <p:nvPr>
            <p:ph type="ftr" sz="quarter" idx="3"/>
          </p:nvPr>
        </p:nvSpPr>
        <p:spPr>
          <a:xfrm>
            <a:off x="672159" y="6356349"/>
            <a:ext cx="6889225"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dirty="0"/>
              <a:t>  | </a:t>
            </a:r>
            <a:r>
              <a:rPr lang="en-GB" dirty="0">
                <a:solidFill>
                  <a:schemeClr val="tx2"/>
                </a:solidFill>
              </a:rPr>
              <a:t>Creating Opportunities for Industrial Oriented Research in the Cybersecurity Domain </a:t>
            </a:r>
            <a:endParaRPr lang="en-US" dirty="0"/>
          </a:p>
        </p:txBody>
      </p:sp>
      <p:sp>
        <p:nvSpPr>
          <p:cNvPr id="9" name="Rectangle 8">
            <a:extLst>
              <a:ext uri="{FF2B5EF4-FFF2-40B4-BE49-F238E27FC236}">
                <a16:creationId xmlns:a16="http://schemas.microsoft.com/office/drawing/2014/main" id="{36C136E7-E855-404E-B8E5-BA7B607593BB}"/>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FC91A30-F195-5140-8E73-095C1140061E}"/>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hape&#10;&#10;Description automatically generated">
            <a:extLst>
              <a:ext uri="{FF2B5EF4-FFF2-40B4-BE49-F238E27FC236}">
                <a16:creationId xmlns:a16="http://schemas.microsoft.com/office/drawing/2014/main" id="{A7D18523-32DA-B146-8B4C-BC8C234E378A}"/>
              </a:ext>
            </a:extLst>
          </p:cNvPr>
          <p:cNvPicPr>
            <a:picLocks noChangeAspect="1"/>
          </p:cNvPicPr>
          <p:nvPr userDrawn="1"/>
        </p:nvPicPr>
        <p:blipFill>
          <a:blip r:embed="rId2"/>
          <a:stretch>
            <a:fillRect/>
          </a:stretch>
        </p:blipFill>
        <p:spPr>
          <a:xfrm>
            <a:off x="10598038" y="6315710"/>
            <a:ext cx="908161" cy="365125"/>
          </a:xfrm>
          <a:prstGeom prst="rect">
            <a:avLst/>
          </a:prstGeom>
        </p:spPr>
      </p:pic>
    </p:spTree>
    <p:extLst>
      <p:ext uri="{BB962C8B-B14F-4D97-AF65-F5344CB8AC3E}">
        <p14:creationId xmlns:p14="http://schemas.microsoft.com/office/powerpoint/2010/main" val="301439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4C50091-7746-0C43-8DC2-BCAC953E3285}"/>
              </a:ext>
            </a:extLst>
          </p:cNvPr>
          <p:cNvSpPr>
            <a:spLocks noGrp="1"/>
          </p:cNvSpPr>
          <p:nvPr>
            <p:ph type="title" hasCustomPrompt="1"/>
          </p:nvPr>
        </p:nvSpPr>
        <p:spPr>
          <a:xfrm>
            <a:off x="672160" y="708562"/>
            <a:ext cx="5347641" cy="1117063"/>
          </a:xfrm>
        </p:spPr>
        <p:txBody>
          <a:bodyPr anchor="t">
            <a:normAutofit/>
          </a:bodyPr>
          <a:lstStyle>
            <a:lvl1pPr>
              <a:defRPr sz="2800"/>
            </a:lvl1pPr>
          </a:lstStyle>
          <a:p>
            <a:r>
              <a:rPr lang="en-GB" dirty="0"/>
              <a:t>Slide Heading</a:t>
            </a:r>
            <a:endParaRPr lang="en-US" dirty="0"/>
          </a:p>
        </p:txBody>
      </p:sp>
      <p:sp>
        <p:nvSpPr>
          <p:cNvPr id="10" name="Footer Placeholder 4">
            <a:extLst>
              <a:ext uri="{FF2B5EF4-FFF2-40B4-BE49-F238E27FC236}">
                <a16:creationId xmlns:a16="http://schemas.microsoft.com/office/drawing/2014/main" id="{D1135BEE-55E7-B44A-880A-8C09D6D866D2}"/>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
        <p:nvSpPr>
          <p:cNvPr id="11" name="Rectangle 10">
            <a:extLst>
              <a:ext uri="{FF2B5EF4-FFF2-40B4-BE49-F238E27FC236}">
                <a16:creationId xmlns:a16="http://schemas.microsoft.com/office/drawing/2014/main" id="{D919CE28-512B-604F-936D-F1D0DB96C2DD}"/>
              </a:ext>
            </a:extLst>
          </p:cNvPr>
          <p:cNvSpPr/>
          <p:nvPr userDrawn="1"/>
        </p:nvSpPr>
        <p:spPr>
          <a:xfrm>
            <a:off x="651840" y="6045199"/>
            <a:ext cx="9072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DF2062-BF33-0C4F-B52D-192E2E258FB4}"/>
              </a:ext>
            </a:extLst>
          </p:cNvPr>
          <p:cNvSpPr/>
          <p:nvPr userDrawn="1"/>
        </p:nvSpPr>
        <p:spPr>
          <a:xfrm>
            <a:off x="9723840" y="5937199"/>
            <a:ext cx="1800000" cy="108000"/>
          </a:xfrm>
          <a:prstGeom prst="rect">
            <a:avLst/>
          </a:prstGeom>
          <a:solidFill>
            <a:srgbClr val="A39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shape&#10;&#10;Description automatically generated">
            <a:extLst>
              <a:ext uri="{FF2B5EF4-FFF2-40B4-BE49-F238E27FC236}">
                <a16:creationId xmlns:a16="http://schemas.microsoft.com/office/drawing/2014/main" id="{2B71B15C-8AF3-6E4D-8F3A-94A22CA5CE4D}"/>
              </a:ext>
            </a:extLst>
          </p:cNvPr>
          <p:cNvPicPr>
            <a:picLocks noChangeAspect="1"/>
          </p:cNvPicPr>
          <p:nvPr userDrawn="1"/>
        </p:nvPicPr>
        <p:blipFill>
          <a:blip r:embed="rId2"/>
          <a:stretch>
            <a:fillRect/>
          </a:stretch>
        </p:blipFill>
        <p:spPr>
          <a:xfrm>
            <a:off x="10598038" y="6315710"/>
            <a:ext cx="908161" cy="365125"/>
          </a:xfrm>
          <a:prstGeom prst="rect">
            <a:avLst/>
          </a:prstGeom>
        </p:spPr>
      </p:pic>
      <p:sp>
        <p:nvSpPr>
          <p:cNvPr id="22" name="Content Placeholder 2">
            <a:extLst>
              <a:ext uri="{FF2B5EF4-FFF2-40B4-BE49-F238E27FC236}">
                <a16:creationId xmlns:a16="http://schemas.microsoft.com/office/drawing/2014/main" id="{E0ACBC87-DC3E-E546-81DC-3CE766AFCB8A}"/>
              </a:ext>
            </a:extLst>
          </p:cNvPr>
          <p:cNvSpPr>
            <a:spLocks noGrp="1"/>
          </p:cNvSpPr>
          <p:nvPr>
            <p:ph idx="1"/>
          </p:nvPr>
        </p:nvSpPr>
        <p:spPr>
          <a:xfrm>
            <a:off x="672160" y="1825625"/>
            <a:ext cx="5347641" cy="4003574"/>
          </a:xfrm>
        </p:spPr>
        <p:txBody>
          <a:bodyPr>
            <a:normAutofit/>
          </a:bodyPr>
          <a:lstStyle>
            <a:lvl1pPr>
              <a:lnSpc>
                <a:spcPct val="100000"/>
              </a:lnSpc>
              <a:defRPr sz="2000"/>
            </a:lvl1pPr>
            <a:lvl2pPr>
              <a:lnSpc>
                <a:spcPct val="100000"/>
              </a:lnSpc>
              <a:defRPr sz="2000"/>
            </a:lvl2pPr>
            <a:lvl3pPr>
              <a:lnSpc>
                <a:spcPct val="100000"/>
              </a:lnSpc>
              <a:defRPr sz="2000"/>
            </a:lvl3pPr>
            <a:lvl4pPr>
              <a:lnSpc>
                <a:spcPct val="100000"/>
              </a:lnSpc>
              <a:defRPr sz="2000"/>
            </a:lvl4pPr>
            <a:lvl5pPr>
              <a:lnSpc>
                <a:spcPct val="100000"/>
              </a:lnSpc>
              <a:defRPr sz="20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4" name="Picture Placeholder 2">
            <a:extLst>
              <a:ext uri="{FF2B5EF4-FFF2-40B4-BE49-F238E27FC236}">
                <a16:creationId xmlns:a16="http://schemas.microsoft.com/office/drawing/2014/main" id="{9D5EB77E-BA9C-9247-9CFB-53647D3E06C7}"/>
              </a:ext>
            </a:extLst>
          </p:cNvPr>
          <p:cNvSpPr>
            <a:spLocks noGrp="1"/>
          </p:cNvSpPr>
          <p:nvPr>
            <p:ph type="pic" idx="10"/>
          </p:nvPr>
        </p:nvSpPr>
        <p:spPr>
          <a:xfrm>
            <a:off x="6548719" y="704801"/>
            <a:ext cx="4957480" cy="5029248"/>
          </a:xfrm>
        </p:spPr>
        <p:txBody>
          <a:bodyPr>
            <a:normAutofit/>
          </a:bodyPr>
          <a:lstStyle>
            <a:lvl1pPr marL="0" indent="0">
              <a:buNone/>
              <a:defRPr sz="1800">
                <a:solidFill>
                  <a:schemeClr val="tx1"/>
                </a:solidFill>
              </a:defRPr>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GB" dirty="0"/>
              <a:t>Click icon to add picture</a:t>
            </a:r>
            <a:endParaRPr lang="en-US" dirty="0"/>
          </a:p>
        </p:txBody>
      </p:sp>
    </p:spTree>
    <p:extLst>
      <p:ext uri="{BB962C8B-B14F-4D97-AF65-F5344CB8AC3E}">
        <p14:creationId xmlns:p14="http://schemas.microsoft.com/office/powerpoint/2010/main" val="345688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3E4AE-132A-8D4E-A781-72EDFCB0DBC0}"/>
              </a:ext>
            </a:extLst>
          </p:cNvPr>
          <p:cNvSpPr>
            <a:spLocks noGrp="1"/>
          </p:cNvSpPr>
          <p:nvPr>
            <p:ph type="title"/>
          </p:nvPr>
        </p:nvSpPr>
        <p:spPr>
          <a:xfrm>
            <a:off x="672160" y="365125"/>
            <a:ext cx="10773080" cy="1325563"/>
          </a:xfrm>
          <a:prstGeom prst="rect">
            <a:avLst/>
          </a:prstGeom>
        </p:spPr>
        <p:txBody>
          <a:bodyPr vert="horz" lIns="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F976C11-F982-9546-898B-E107604207DB}"/>
              </a:ext>
            </a:extLst>
          </p:cNvPr>
          <p:cNvSpPr>
            <a:spLocks noGrp="1"/>
          </p:cNvSpPr>
          <p:nvPr>
            <p:ph type="body" idx="1"/>
          </p:nvPr>
        </p:nvSpPr>
        <p:spPr>
          <a:xfrm>
            <a:off x="672160" y="1825625"/>
            <a:ext cx="10773080" cy="4003574"/>
          </a:xfrm>
          <a:prstGeom prst="rect">
            <a:avLst/>
          </a:prstGeom>
        </p:spPr>
        <p:txBody>
          <a:bodyPr vert="horz" lIns="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Footer Placeholder 4">
            <a:extLst>
              <a:ext uri="{FF2B5EF4-FFF2-40B4-BE49-F238E27FC236}">
                <a16:creationId xmlns:a16="http://schemas.microsoft.com/office/drawing/2014/main" id="{97298B3B-809D-554C-83E1-E1DF242665D7}"/>
              </a:ext>
            </a:extLst>
          </p:cNvPr>
          <p:cNvSpPr>
            <a:spLocks noGrp="1"/>
          </p:cNvSpPr>
          <p:nvPr>
            <p:ph type="ftr" sz="quarter" idx="3"/>
          </p:nvPr>
        </p:nvSpPr>
        <p:spPr>
          <a:xfrm>
            <a:off x="672160" y="6356349"/>
            <a:ext cx="4114800" cy="365125"/>
          </a:xfrm>
          <a:prstGeom prst="rect">
            <a:avLst/>
          </a:prstGeom>
        </p:spPr>
        <p:txBody>
          <a:bodyPr vert="horz" lIns="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B7432813-06BC-C841-9E95-BAE7A3984933}" type="slidenum">
              <a:rPr lang="en-US" b="1" smtClean="0"/>
              <a:pPr/>
              <a:t>‹#›</a:t>
            </a:fld>
            <a:r>
              <a:rPr lang="en-US"/>
              <a:t>  |  Presentation Title</a:t>
            </a:r>
            <a:endParaRPr lang="en-US" dirty="0"/>
          </a:p>
        </p:txBody>
      </p:sp>
    </p:spTree>
    <p:extLst>
      <p:ext uri="{BB962C8B-B14F-4D97-AF65-F5344CB8AC3E}">
        <p14:creationId xmlns:p14="http://schemas.microsoft.com/office/powerpoint/2010/main" val="384873739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60" r:id="rId4"/>
    <p:sldLayoutId id="2147483661" r:id="rId5"/>
    <p:sldLayoutId id="2147483662" r:id="rId6"/>
    <p:sldLayoutId id="2147483663" r:id="rId7"/>
    <p:sldLayoutId id="2147483650" r:id="rId8"/>
    <p:sldLayoutId id="2147483652" r:id="rId9"/>
    <p:sldLayoutId id="2147483654" r:id="rId10"/>
    <p:sldLayoutId id="2147483659" r:id="rId11"/>
    <p:sldLayoutId id="2147483658" r:id="rId12"/>
    <p:sldLayoutId id="2147483664" r:id="rId13"/>
    <p:sldLayoutId id="2147483655" r:id="rId14"/>
  </p:sldLayoutIdLst>
  <p:hf sldNum="0" hdr="0" dt="0"/>
  <p:txStyles>
    <p:titleStyle>
      <a:lvl1pPr algn="l" defTabSz="914400" rtl="0" eaLnBrk="1" latinLnBrk="0" hangingPunct="1">
        <a:lnSpc>
          <a:spcPct val="90000"/>
        </a:lnSpc>
        <a:spcBef>
          <a:spcPct val="0"/>
        </a:spcBef>
        <a:buNone/>
        <a:defRPr sz="40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69C12-3A0B-4009-B05D-1C0C93144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0C1EA7-7FD7-4CE2-9125-900AF2010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5164C3-D72D-4490-B30B-E8A063131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B6B50-9AB3-442A-BD25-4FD2DD744B12}" type="datetimeFigureOut">
              <a:rPr lang="en-GB" smtClean="0"/>
              <a:t>18/09/2023</a:t>
            </a:fld>
            <a:endParaRPr lang="en-GB"/>
          </a:p>
        </p:txBody>
      </p:sp>
      <p:sp>
        <p:nvSpPr>
          <p:cNvPr id="5" name="Footer Placeholder 4">
            <a:extLst>
              <a:ext uri="{FF2B5EF4-FFF2-40B4-BE49-F238E27FC236}">
                <a16:creationId xmlns:a16="http://schemas.microsoft.com/office/drawing/2014/main" id="{31DAD2B1-ECDB-4CD9-94DE-8778C1DEB0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AD4C73B-C8A9-47A1-8D40-7AA19FF53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29B34-F19B-4E45-AE41-9F2BE8783EA5}" type="slidenum">
              <a:rPr lang="en-GB" smtClean="0"/>
              <a:t>‹#›</a:t>
            </a:fld>
            <a:endParaRPr lang="en-GB"/>
          </a:p>
        </p:txBody>
      </p:sp>
    </p:spTree>
    <p:extLst>
      <p:ext uri="{BB962C8B-B14F-4D97-AF65-F5344CB8AC3E}">
        <p14:creationId xmlns:p14="http://schemas.microsoft.com/office/powerpoint/2010/main" val="428673144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GB" b="1" dirty="0"/>
              <a:t>Management &amp; Organisational Behaviour 4</a:t>
            </a:r>
          </a:p>
          <a:p>
            <a:r>
              <a:rPr lang="en-GB" b="1" dirty="0"/>
              <a:t>Module Code: ENGE08016</a:t>
            </a:r>
          </a:p>
          <a:p>
            <a:endParaRPr lang="en-GB" dirty="0"/>
          </a:p>
          <a:p>
            <a:pPr algn="ctr"/>
            <a:endParaRPr lang="en-IE" dirty="0"/>
          </a:p>
          <a:p>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192454"/>
            <a:ext cx="8006592" cy="753644"/>
          </a:xfrm>
        </p:spPr>
        <p:txBody>
          <a:bodyPr>
            <a:normAutofit/>
          </a:bodyPr>
          <a:lstStyle/>
          <a:p>
            <a:r>
              <a:rPr lang="en-IE" dirty="0"/>
              <a:t>The Role of Management </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808667"/>
            <a:ext cx="10414723" cy="5078313"/>
          </a:xfrm>
          <a:prstGeom prst="rect">
            <a:avLst/>
          </a:prstGeom>
        </p:spPr>
        <p:txBody>
          <a:bodyPr wrap="square">
            <a:spAutoFit/>
          </a:bodyPr>
          <a:lstStyle/>
          <a:p>
            <a:pPr algn="just"/>
            <a:r>
              <a:rPr lang="en-IE" sz="2000" b="1" dirty="0"/>
              <a:t>Key Function: Controlling</a:t>
            </a:r>
          </a:p>
          <a:p>
            <a:pPr algn="just"/>
            <a:endParaRPr lang="en-IE" b="1" dirty="0"/>
          </a:p>
          <a:p>
            <a:pPr marL="285750" indent="-285750" algn="just">
              <a:buFont typeface="Arial" panose="020B0604020202020204" pitchFamily="34" charset="0"/>
              <a:buChar char="•"/>
            </a:pPr>
            <a:r>
              <a:rPr lang="en-IE" b="1" dirty="0"/>
              <a:t>Performance Monitoring: </a:t>
            </a:r>
            <a:r>
              <a:rPr lang="en-IE" dirty="0"/>
              <a:t>Management continually monitors and evaluates the organization's performance to ensure it aligns with established goals and standards.</a:t>
            </a:r>
          </a:p>
          <a:p>
            <a:pPr marL="285750" indent="-285750" algn="just">
              <a:buFont typeface="Arial" panose="020B0604020202020204" pitchFamily="34" charset="0"/>
              <a:buChar char="•"/>
            </a:pPr>
            <a:endParaRPr lang="en-IE" b="1" dirty="0"/>
          </a:p>
          <a:p>
            <a:pPr marL="285750" indent="-285750" algn="just">
              <a:buFont typeface="Arial" panose="020B0604020202020204" pitchFamily="34" charset="0"/>
              <a:buChar char="•"/>
            </a:pPr>
            <a:r>
              <a:rPr lang="en-IE" b="1" dirty="0"/>
              <a:t>Comparing Performance: </a:t>
            </a:r>
            <a:r>
              <a:rPr lang="en-IE" dirty="0"/>
              <a:t>Managers compare actual performance with the planned goals and objectives. Any discrepancies are </a:t>
            </a:r>
            <a:r>
              <a:rPr lang="en-IE" dirty="0" err="1"/>
              <a:t>analyzed</a:t>
            </a:r>
            <a:r>
              <a:rPr lang="en-IE" dirty="0"/>
              <a:t> to identify the causes.</a:t>
            </a:r>
          </a:p>
          <a:p>
            <a:pPr marL="285750" indent="-285750" algn="just">
              <a:buFont typeface="Arial" panose="020B0604020202020204" pitchFamily="34" charset="0"/>
              <a:buChar char="•"/>
            </a:pPr>
            <a:endParaRPr lang="en-IE" b="1" dirty="0"/>
          </a:p>
          <a:p>
            <a:pPr marL="285750" indent="-285750" algn="just">
              <a:buFont typeface="Arial" panose="020B0604020202020204" pitchFamily="34" charset="0"/>
              <a:buChar char="•"/>
            </a:pPr>
            <a:r>
              <a:rPr lang="en-IE" b="1" dirty="0"/>
              <a:t>Taking Corrective Action: </a:t>
            </a:r>
            <a:r>
              <a:rPr lang="en-IE" dirty="0"/>
              <a:t>If discrepancies or issues arise, management takes corrective actions to bring performance back in line with objectives. This may involve adjusting strategies, reallocating resources, or revising plans.</a:t>
            </a:r>
          </a:p>
          <a:p>
            <a:pPr marL="285750" indent="-285750" algn="just">
              <a:buFont typeface="Arial" panose="020B0604020202020204" pitchFamily="34" charset="0"/>
              <a:buChar char="•"/>
            </a:pPr>
            <a:endParaRPr lang="en-IE" b="1" dirty="0"/>
          </a:p>
          <a:p>
            <a:pPr marL="285750" indent="-285750" algn="just">
              <a:buFont typeface="Arial" panose="020B0604020202020204" pitchFamily="34" charset="0"/>
              <a:buChar char="•"/>
            </a:pPr>
            <a:r>
              <a:rPr lang="en-IE" b="1" dirty="0"/>
              <a:t>Feedback and Improvement: </a:t>
            </a:r>
            <a:r>
              <a:rPr lang="en-IE" dirty="0"/>
              <a:t>Control functions provide feedback that can be used to improve future planning and decision-making processes.</a:t>
            </a:r>
          </a:p>
          <a:p>
            <a:pPr algn="just"/>
            <a:endParaRPr lang="en-IE" dirty="0"/>
          </a:p>
          <a:p>
            <a:pPr algn="just"/>
            <a:r>
              <a:rPr lang="en-IE" dirty="0"/>
              <a:t>These four key functions of management are interconnected and ongoing. Effective managers continually cycle through these functions to ensure the organization adapts to changing circumstances, achieves its goals, and remains competitive in its industry.</a:t>
            </a:r>
          </a:p>
        </p:txBody>
      </p:sp>
      <p:pic>
        <p:nvPicPr>
          <p:cNvPr id="4" name="Picture 3">
            <a:extLst>
              <a:ext uri="{FF2B5EF4-FFF2-40B4-BE49-F238E27FC236}">
                <a16:creationId xmlns:a16="http://schemas.microsoft.com/office/drawing/2014/main" id="{9656B455-7777-4FE6-820B-9CA579897DCC}"/>
              </a:ext>
            </a:extLst>
          </p:cNvPr>
          <p:cNvPicPr>
            <a:picLocks noChangeAspect="1"/>
          </p:cNvPicPr>
          <p:nvPr/>
        </p:nvPicPr>
        <p:blipFill>
          <a:blip r:embed="rId3"/>
          <a:stretch>
            <a:fillRect/>
          </a:stretch>
        </p:blipFill>
        <p:spPr>
          <a:xfrm>
            <a:off x="10735077" y="103756"/>
            <a:ext cx="1280271" cy="1409822"/>
          </a:xfrm>
          <a:prstGeom prst="rect">
            <a:avLst/>
          </a:prstGeom>
        </p:spPr>
      </p:pic>
    </p:spTree>
    <p:extLst>
      <p:ext uri="{BB962C8B-B14F-4D97-AF65-F5344CB8AC3E}">
        <p14:creationId xmlns:p14="http://schemas.microsoft.com/office/powerpoint/2010/main" val="345898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Responsibilities of Management </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693319"/>
          </a:xfrm>
          <a:prstGeom prst="rect">
            <a:avLst/>
          </a:prstGeom>
        </p:spPr>
        <p:txBody>
          <a:bodyPr wrap="square">
            <a:spAutoFit/>
          </a:bodyPr>
          <a:lstStyle/>
          <a:p>
            <a:r>
              <a:rPr lang="en-IE" dirty="0"/>
              <a:t>The roles of management encompass a wide range of responsibilities that are essential for the effective functioning of an organization. </a:t>
            </a:r>
          </a:p>
          <a:p>
            <a:endParaRPr lang="en-IE" dirty="0"/>
          </a:p>
          <a:p>
            <a:pPr marL="285750" indent="-285750">
              <a:buFont typeface="Arial" panose="020B0604020202020204" pitchFamily="34" charset="0"/>
              <a:buChar char="•"/>
            </a:pPr>
            <a:r>
              <a:rPr lang="en-IE" dirty="0"/>
              <a:t>Setting Goals and Objectives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Decision-Making and Problem-Solving</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Motivating and Guiding Teams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Ensuring Resource Allocation</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Monitoring and Evaluating Performance</a:t>
            </a:r>
          </a:p>
          <a:p>
            <a:pPr marL="285750" indent="-285750">
              <a:buFont typeface="Arial" panose="020B0604020202020204" pitchFamily="34" charset="0"/>
              <a:buChar char="•"/>
            </a:pPr>
            <a:endParaRPr lang="en-IE" dirty="0"/>
          </a:p>
        </p:txBody>
      </p:sp>
      <p:pic>
        <p:nvPicPr>
          <p:cNvPr id="6" name="Picture 5">
            <a:extLst>
              <a:ext uri="{FF2B5EF4-FFF2-40B4-BE49-F238E27FC236}">
                <a16:creationId xmlns:a16="http://schemas.microsoft.com/office/drawing/2014/main" id="{B733528F-852E-4DDF-A8DC-1E647EA8F9A5}"/>
              </a:ext>
            </a:extLst>
          </p:cNvPr>
          <p:cNvPicPr>
            <a:picLocks noChangeAspect="1"/>
          </p:cNvPicPr>
          <p:nvPr/>
        </p:nvPicPr>
        <p:blipFill>
          <a:blip r:embed="rId2"/>
          <a:stretch>
            <a:fillRect/>
          </a:stretch>
        </p:blipFill>
        <p:spPr>
          <a:xfrm>
            <a:off x="6485123" y="1965834"/>
            <a:ext cx="2605610" cy="1547692"/>
          </a:xfrm>
          <a:prstGeom prst="rect">
            <a:avLst/>
          </a:prstGeom>
        </p:spPr>
      </p:pic>
      <p:sp>
        <p:nvSpPr>
          <p:cNvPr id="7" name="Rectangle 6">
            <a:extLst>
              <a:ext uri="{FF2B5EF4-FFF2-40B4-BE49-F238E27FC236}">
                <a16:creationId xmlns:a16="http://schemas.microsoft.com/office/drawing/2014/main" id="{E33603B3-9C67-410D-8125-0BF2EB680344}"/>
              </a:ext>
            </a:extLst>
          </p:cNvPr>
          <p:cNvSpPr/>
          <p:nvPr/>
        </p:nvSpPr>
        <p:spPr>
          <a:xfrm>
            <a:off x="7060846" y="3645691"/>
            <a:ext cx="1510350" cy="246221"/>
          </a:xfrm>
          <a:prstGeom prst="rect">
            <a:avLst/>
          </a:prstGeom>
        </p:spPr>
        <p:txBody>
          <a:bodyPr wrap="none">
            <a:spAutoFit/>
          </a:bodyPr>
          <a:lstStyle/>
          <a:p>
            <a:r>
              <a:rPr lang="en-IE" sz="1000" dirty="0"/>
              <a:t>Image Source: Pyjama HR</a:t>
            </a:r>
          </a:p>
        </p:txBody>
      </p:sp>
    </p:spTree>
    <p:extLst>
      <p:ext uri="{BB962C8B-B14F-4D97-AF65-F5344CB8AC3E}">
        <p14:creationId xmlns:p14="http://schemas.microsoft.com/office/powerpoint/2010/main" val="216125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Responsibilities of Management </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247317"/>
          </a:xfrm>
          <a:prstGeom prst="rect">
            <a:avLst/>
          </a:prstGeom>
        </p:spPr>
        <p:txBody>
          <a:bodyPr wrap="square">
            <a:spAutoFit/>
          </a:bodyPr>
          <a:lstStyle/>
          <a:p>
            <a:r>
              <a:rPr lang="en-IE" sz="2000" b="1" dirty="0"/>
              <a:t>Setting Goals and Objectives</a:t>
            </a:r>
          </a:p>
          <a:p>
            <a:endParaRPr lang="en-IE" dirty="0"/>
          </a:p>
          <a:p>
            <a:pPr marL="285750" indent="-285750">
              <a:buFont typeface="Arial" panose="020B0604020202020204" pitchFamily="34" charset="0"/>
              <a:buChar char="•"/>
            </a:pPr>
            <a:r>
              <a:rPr lang="en-IE" b="1" dirty="0"/>
              <a:t>Define Clear Goals</a:t>
            </a:r>
            <a:r>
              <a:rPr lang="en-IE" dirty="0"/>
              <a:t>: Managers establish specific, measurable, achievable, relevant, and time-bound (SMART) goals for the organization. These goals provide direction and purpose.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Align with Vision</a:t>
            </a:r>
            <a:r>
              <a:rPr lang="en-IE" dirty="0"/>
              <a:t>: Goals and objectives should align with the organization's mission and long-term vision.</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Communicate Goals</a:t>
            </a:r>
            <a:r>
              <a:rPr lang="en-IE" dirty="0"/>
              <a:t>: Management communicates these goals to all levels of the organization, ensuring that everyone understands their role in achieving them.</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Regularly Review and Update</a:t>
            </a:r>
            <a:r>
              <a:rPr lang="en-IE" dirty="0"/>
              <a:t>: Goals are not static; they should be periodically reviewed and adjusted to reflect changing circumstances or priorities.</a:t>
            </a:r>
          </a:p>
          <a:p>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p:txBody>
      </p:sp>
    </p:spTree>
    <p:extLst>
      <p:ext uri="{BB962C8B-B14F-4D97-AF65-F5344CB8AC3E}">
        <p14:creationId xmlns:p14="http://schemas.microsoft.com/office/powerpoint/2010/main" val="40321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Responsibilities of Management </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524315"/>
          </a:xfrm>
          <a:prstGeom prst="rect">
            <a:avLst/>
          </a:prstGeom>
        </p:spPr>
        <p:txBody>
          <a:bodyPr wrap="square">
            <a:spAutoFit/>
          </a:bodyPr>
          <a:lstStyle/>
          <a:p>
            <a:r>
              <a:rPr lang="en-IE" sz="2000" b="1" dirty="0"/>
              <a:t>Decision-Making and Problem-Solving</a:t>
            </a:r>
          </a:p>
          <a:p>
            <a:endParaRPr lang="en-IE" dirty="0"/>
          </a:p>
          <a:p>
            <a:pPr marL="285750" indent="-285750">
              <a:buFont typeface="Arial" panose="020B0604020202020204" pitchFamily="34" charset="0"/>
              <a:buChar char="•"/>
            </a:pPr>
            <a:r>
              <a:rPr lang="en-IE" b="1" dirty="0"/>
              <a:t>Gather Information</a:t>
            </a:r>
            <a:r>
              <a:rPr lang="en-IE" dirty="0"/>
              <a:t>: Managers gather relevant data and information to understand the situation or problem at hand.</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err="1"/>
              <a:t>Analyze</a:t>
            </a:r>
            <a:r>
              <a:rPr lang="en-IE" b="1" dirty="0"/>
              <a:t> and Evaluate</a:t>
            </a:r>
            <a:r>
              <a:rPr lang="en-IE" dirty="0"/>
              <a:t>: They </a:t>
            </a:r>
            <a:r>
              <a:rPr lang="en-IE" dirty="0" err="1"/>
              <a:t>analyze</a:t>
            </a:r>
            <a:r>
              <a:rPr lang="en-IE" dirty="0"/>
              <a:t> the information, assess potential risks and benefits, and evaluate various alternatives.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Make Informed Decisions</a:t>
            </a:r>
            <a:r>
              <a:rPr lang="en-IE" dirty="0"/>
              <a:t>: Management makes decisions based on a rational evaluation of the available information and their understanding of the organization's goals and values.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Implement Decisions</a:t>
            </a:r>
            <a:r>
              <a:rPr lang="en-IE" dirty="0"/>
              <a:t>: Once decisions are made, managers ensure their effective implementation throughout the organization.</a:t>
            </a:r>
          </a:p>
          <a:p>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p:txBody>
      </p:sp>
    </p:spTree>
    <p:extLst>
      <p:ext uri="{BB962C8B-B14F-4D97-AF65-F5344CB8AC3E}">
        <p14:creationId xmlns:p14="http://schemas.microsoft.com/office/powerpoint/2010/main" val="34371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Responsibilities of Management </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524315"/>
          </a:xfrm>
          <a:prstGeom prst="rect">
            <a:avLst/>
          </a:prstGeom>
        </p:spPr>
        <p:txBody>
          <a:bodyPr wrap="square">
            <a:spAutoFit/>
          </a:bodyPr>
          <a:lstStyle/>
          <a:p>
            <a:r>
              <a:rPr lang="en-IE" sz="2000" b="1" dirty="0"/>
              <a:t>Motivating and Guiding Teams</a:t>
            </a:r>
          </a:p>
          <a:p>
            <a:endParaRPr lang="en-IE" dirty="0"/>
          </a:p>
          <a:p>
            <a:pPr marL="285750" indent="-285750">
              <a:buFont typeface="Arial" panose="020B0604020202020204" pitchFamily="34" charset="0"/>
              <a:buChar char="•"/>
            </a:pPr>
            <a:r>
              <a:rPr lang="en-IE" b="1" dirty="0"/>
              <a:t>Inspire and Motivate</a:t>
            </a:r>
            <a:r>
              <a:rPr lang="en-IE" dirty="0"/>
              <a:t>: Managers motivate employees by recognizing their contributions, providing positive feedback, and creating a supportive and engaging work environment.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Set Expectations</a:t>
            </a:r>
            <a:r>
              <a:rPr lang="en-IE" dirty="0"/>
              <a:t>: They set clear expectations and goals for teams and individuals, helping employees understand their roles and responsibilities.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Provide Guidance and Support</a:t>
            </a:r>
            <a:r>
              <a:rPr lang="en-IE" dirty="0"/>
              <a:t>: Management offers guidance, coaching, and support to help employees develop their skills and capabilities.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Lead by Example</a:t>
            </a:r>
            <a:r>
              <a:rPr lang="en-IE" dirty="0"/>
              <a:t>: Effective managers lead by example, demonstrating the values and </a:t>
            </a:r>
            <a:r>
              <a:rPr lang="en-IE" dirty="0" err="1"/>
              <a:t>behaviors</a:t>
            </a:r>
            <a:r>
              <a:rPr lang="en-IE" dirty="0"/>
              <a:t> expected of their teams.</a:t>
            </a:r>
          </a:p>
          <a:p>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p:txBody>
      </p:sp>
    </p:spTree>
    <p:extLst>
      <p:ext uri="{BB962C8B-B14F-4D97-AF65-F5344CB8AC3E}">
        <p14:creationId xmlns:p14="http://schemas.microsoft.com/office/powerpoint/2010/main" val="334150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Responsibilities of Management </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970318"/>
          </a:xfrm>
          <a:prstGeom prst="rect">
            <a:avLst/>
          </a:prstGeom>
        </p:spPr>
        <p:txBody>
          <a:bodyPr wrap="square">
            <a:spAutoFit/>
          </a:bodyPr>
          <a:lstStyle/>
          <a:p>
            <a:r>
              <a:rPr lang="en-IE" sz="2000" b="1" dirty="0"/>
              <a:t>Ensuring Resource Allocation</a:t>
            </a:r>
          </a:p>
          <a:p>
            <a:endParaRPr lang="en-IE" dirty="0"/>
          </a:p>
          <a:p>
            <a:pPr marL="285750" indent="-285750">
              <a:buFont typeface="Arial" panose="020B0604020202020204" pitchFamily="34" charset="0"/>
              <a:buChar char="•"/>
            </a:pPr>
            <a:r>
              <a:rPr lang="en-IE" b="1" dirty="0"/>
              <a:t>Allocate Resources</a:t>
            </a:r>
            <a:r>
              <a:rPr lang="en-IE" dirty="0"/>
              <a:t>: Managers allocate resources, including finances, personnel, equipment, and time, to various projects and tasks based on organizational priorities and needs.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Optimize Resource Use</a:t>
            </a:r>
            <a:r>
              <a:rPr lang="en-IE" dirty="0"/>
              <a:t>: They ensure that resources are used efficiently and effectively to achieve the desired outcomes.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Budgeting and Planning</a:t>
            </a:r>
            <a:r>
              <a:rPr lang="en-IE" dirty="0"/>
              <a:t>: Management oversees budgeting processes to allocate financial resources strategically.</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Balance Allocation</a:t>
            </a:r>
            <a:r>
              <a:rPr lang="en-IE" dirty="0"/>
              <a:t>: Balancing resource allocation requires prioritizing competing demands and making trade-offs when necessary.</a:t>
            </a:r>
          </a:p>
          <a:p>
            <a:endParaRPr lang="en-IE" dirty="0"/>
          </a:p>
          <a:p>
            <a:pPr marL="285750" indent="-285750">
              <a:buFont typeface="Arial" panose="020B0604020202020204" pitchFamily="34" charset="0"/>
              <a:buChar char="•"/>
            </a:pPr>
            <a:endParaRPr lang="en-IE" dirty="0"/>
          </a:p>
        </p:txBody>
      </p:sp>
    </p:spTree>
    <p:extLst>
      <p:ext uri="{BB962C8B-B14F-4D97-AF65-F5344CB8AC3E}">
        <p14:creationId xmlns:p14="http://schemas.microsoft.com/office/powerpoint/2010/main" val="114258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Responsibilities of Management </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5109091"/>
          </a:xfrm>
          <a:prstGeom prst="rect">
            <a:avLst/>
          </a:prstGeom>
        </p:spPr>
        <p:txBody>
          <a:bodyPr wrap="square">
            <a:spAutoFit/>
          </a:bodyPr>
          <a:lstStyle/>
          <a:p>
            <a:pPr algn="just"/>
            <a:r>
              <a:rPr lang="en-IE" sz="2000" b="1" dirty="0"/>
              <a:t>Monitoring and Evaluating Performance</a:t>
            </a:r>
          </a:p>
          <a:p>
            <a:pPr algn="just"/>
            <a:endParaRPr lang="en-IE" dirty="0"/>
          </a:p>
          <a:p>
            <a:pPr marL="285750" indent="-285750" algn="just">
              <a:buFont typeface="Arial" panose="020B0604020202020204" pitchFamily="34" charset="0"/>
              <a:buChar char="•"/>
            </a:pPr>
            <a:r>
              <a:rPr lang="en-IE" b="1" dirty="0"/>
              <a:t>Establish Performance Metrics</a:t>
            </a:r>
            <a:r>
              <a:rPr lang="en-IE" dirty="0"/>
              <a:t>: Managers define key performance indicators (KPIs) and standards to measure progress toward goals.</a:t>
            </a:r>
          </a:p>
          <a:p>
            <a:pPr marL="285750" indent="-285750" algn="just">
              <a:buFont typeface="Arial" panose="020B0604020202020204" pitchFamily="34" charset="0"/>
              <a:buChar char="•"/>
            </a:pPr>
            <a:endParaRPr lang="en-IE" dirty="0"/>
          </a:p>
          <a:p>
            <a:pPr marL="285750" indent="-285750" algn="just">
              <a:buFont typeface="Arial" panose="020B0604020202020204" pitchFamily="34" charset="0"/>
              <a:buChar char="•"/>
            </a:pPr>
            <a:r>
              <a:rPr lang="en-IE" b="1" dirty="0"/>
              <a:t>Continuous Monitoring</a:t>
            </a:r>
            <a:r>
              <a:rPr lang="en-IE" dirty="0"/>
              <a:t>: They continually monitor performance through regular reports, feedback mechanisms, and data analysis.</a:t>
            </a:r>
          </a:p>
          <a:p>
            <a:pPr marL="285750" indent="-285750" algn="just">
              <a:buFont typeface="Arial" panose="020B0604020202020204" pitchFamily="34" charset="0"/>
              <a:buChar char="•"/>
            </a:pPr>
            <a:endParaRPr lang="en-IE" dirty="0"/>
          </a:p>
          <a:p>
            <a:pPr marL="285750" indent="-285750" algn="just">
              <a:buFont typeface="Arial" panose="020B0604020202020204" pitchFamily="34" charset="0"/>
              <a:buChar char="•"/>
            </a:pPr>
            <a:r>
              <a:rPr lang="en-IE" b="1" dirty="0"/>
              <a:t>Identify Deviations</a:t>
            </a:r>
            <a:r>
              <a:rPr lang="en-IE" dirty="0"/>
              <a:t>: If performance deviates from established standards or goals, managers identify the root causes and take corrective actions.</a:t>
            </a:r>
          </a:p>
          <a:p>
            <a:pPr marL="285750" indent="-285750" algn="just">
              <a:buFont typeface="Arial" panose="020B0604020202020204" pitchFamily="34" charset="0"/>
              <a:buChar char="•"/>
            </a:pPr>
            <a:endParaRPr lang="en-IE" dirty="0"/>
          </a:p>
          <a:p>
            <a:pPr marL="285750" indent="-285750" algn="just">
              <a:buFont typeface="Arial" panose="020B0604020202020204" pitchFamily="34" charset="0"/>
              <a:buChar char="•"/>
            </a:pPr>
            <a:r>
              <a:rPr lang="en-IE" b="1" dirty="0"/>
              <a:t>Performance Appraisals</a:t>
            </a:r>
            <a:r>
              <a:rPr lang="en-IE" dirty="0"/>
              <a:t>: Performance evaluations and feedback sessions are conducted to help employees improve and align their efforts with organizational goals.</a:t>
            </a:r>
          </a:p>
          <a:p>
            <a:pPr algn="just"/>
            <a:endParaRPr lang="en-IE" dirty="0"/>
          </a:p>
          <a:p>
            <a:pPr algn="just"/>
            <a:r>
              <a:rPr lang="en-IE" dirty="0"/>
              <a:t>The roles and responsibilities of management are dynamic and interrelated. Effective managers must balance these responsibilities to ensure that the organization remains adaptable, motivated, and aligned with its strategic objectives. Additionally, they play a critical role in fostering a positive organizational culture and achieving sustainable success.</a:t>
            </a:r>
          </a:p>
        </p:txBody>
      </p:sp>
    </p:spTree>
    <p:extLst>
      <p:ext uri="{BB962C8B-B14F-4D97-AF65-F5344CB8AC3E}">
        <p14:creationId xmlns:p14="http://schemas.microsoft.com/office/powerpoint/2010/main" val="89192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The Role of Individual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600986"/>
          </a:xfrm>
          <a:prstGeom prst="rect">
            <a:avLst/>
          </a:prstGeom>
        </p:spPr>
        <p:txBody>
          <a:bodyPr wrap="square">
            <a:spAutoFit/>
          </a:bodyPr>
          <a:lstStyle/>
          <a:p>
            <a:r>
              <a:rPr lang="en-IE" dirty="0"/>
              <a:t>The role of an individual team member within a group or organization go beyond just their job description and can greatly impact the team's success. </a:t>
            </a:r>
          </a:p>
          <a:p>
            <a:endParaRPr lang="en-IE" sz="2400" dirty="0"/>
          </a:p>
          <a:p>
            <a:pPr marL="285750" indent="-285750">
              <a:buFont typeface="Arial" panose="020B0604020202020204" pitchFamily="34" charset="0"/>
              <a:buChar char="•"/>
            </a:pPr>
            <a:r>
              <a:rPr lang="en-IE" dirty="0"/>
              <a:t>Skillset and Expertise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Teamwork and Collaboration</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Initiative and Accountability</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Communication and Feedback</a:t>
            </a:r>
          </a:p>
          <a:p>
            <a:pPr marL="285750" indent="-285750">
              <a:buFont typeface="Arial" panose="020B0604020202020204" pitchFamily="34" charset="0"/>
              <a:buChar char="•"/>
            </a:pPr>
            <a:endParaRPr lang="en-IE" dirty="0"/>
          </a:p>
          <a:p>
            <a:endParaRPr lang="en-IE" sz="2400" dirty="0"/>
          </a:p>
        </p:txBody>
      </p:sp>
      <p:pic>
        <p:nvPicPr>
          <p:cNvPr id="4" name="Picture 3">
            <a:extLst>
              <a:ext uri="{FF2B5EF4-FFF2-40B4-BE49-F238E27FC236}">
                <a16:creationId xmlns:a16="http://schemas.microsoft.com/office/drawing/2014/main" id="{DA238840-68FB-423C-AA8C-1AAF992A6399}"/>
              </a:ext>
            </a:extLst>
          </p:cNvPr>
          <p:cNvPicPr>
            <a:picLocks noChangeAspect="1"/>
          </p:cNvPicPr>
          <p:nvPr/>
        </p:nvPicPr>
        <p:blipFill>
          <a:blip r:embed="rId2"/>
          <a:stretch>
            <a:fillRect/>
          </a:stretch>
        </p:blipFill>
        <p:spPr>
          <a:xfrm>
            <a:off x="6096000" y="1850208"/>
            <a:ext cx="3416958" cy="1578792"/>
          </a:xfrm>
          <a:prstGeom prst="rect">
            <a:avLst/>
          </a:prstGeom>
        </p:spPr>
      </p:pic>
      <p:sp>
        <p:nvSpPr>
          <p:cNvPr id="5" name="Rectangle 4">
            <a:extLst>
              <a:ext uri="{FF2B5EF4-FFF2-40B4-BE49-F238E27FC236}">
                <a16:creationId xmlns:a16="http://schemas.microsoft.com/office/drawing/2014/main" id="{7527C1CA-1D0C-4A04-9AA7-06B097CA1D60}"/>
              </a:ext>
            </a:extLst>
          </p:cNvPr>
          <p:cNvSpPr/>
          <p:nvPr/>
        </p:nvSpPr>
        <p:spPr>
          <a:xfrm>
            <a:off x="7070157" y="3549995"/>
            <a:ext cx="1252266" cy="246221"/>
          </a:xfrm>
          <a:prstGeom prst="rect">
            <a:avLst/>
          </a:prstGeom>
        </p:spPr>
        <p:txBody>
          <a:bodyPr wrap="none">
            <a:spAutoFit/>
          </a:bodyPr>
          <a:lstStyle/>
          <a:p>
            <a:r>
              <a:rPr lang="en-IE" sz="1000" dirty="0"/>
              <a:t>Image Source: </a:t>
            </a:r>
            <a:r>
              <a:rPr lang="en-IE" sz="1000" dirty="0" err="1"/>
              <a:t>nTask</a:t>
            </a:r>
            <a:endParaRPr lang="en-IE" sz="1000" dirty="0"/>
          </a:p>
        </p:txBody>
      </p:sp>
    </p:spTree>
    <p:extLst>
      <p:ext uri="{BB962C8B-B14F-4D97-AF65-F5344CB8AC3E}">
        <p14:creationId xmlns:p14="http://schemas.microsoft.com/office/powerpoint/2010/main" val="230902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The Role of Individual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647426"/>
          </a:xfrm>
          <a:prstGeom prst="rect">
            <a:avLst/>
          </a:prstGeom>
        </p:spPr>
        <p:txBody>
          <a:bodyPr wrap="square">
            <a:spAutoFit/>
          </a:bodyPr>
          <a:lstStyle/>
          <a:p>
            <a:r>
              <a:rPr lang="en-IE" sz="2000" b="1" dirty="0"/>
              <a:t>Skillset and Expertise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Specialized Skills</a:t>
            </a:r>
            <a:r>
              <a:rPr lang="en-IE" dirty="0"/>
              <a:t>: Individual team members bring their unique skills and expertise to the team, which may include technical knowledge, industry-specific skills, or proficiency in certain tools or software.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Continuous Learning</a:t>
            </a:r>
            <a:r>
              <a:rPr lang="en-IE" dirty="0"/>
              <a:t>: Team members should stay current in their field, continually improving their skills and knowledge to contribute effectively.</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Problem Solving</a:t>
            </a:r>
            <a:r>
              <a:rPr lang="en-IE" dirty="0"/>
              <a:t>: Using their expertise, team members should actively participate in problem-solving efforts and provide valuable insights to address challenges.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endParaRPr lang="en-IE" sz="2400" dirty="0"/>
          </a:p>
        </p:txBody>
      </p:sp>
      <p:pic>
        <p:nvPicPr>
          <p:cNvPr id="4" name="Picture 3">
            <a:extLst>
              <a:ext uri="{FF2B5EF4-FFF2-40B4-BE49-F238E27FC236}">
                <a16:creationId xmlns:a16="http://schemas.microsoft.com/office/drawing/2014/main" id="{364F1C22-212B-4F01-A96A-BB203E179B19}"/>
              </a:ext>
            </a:extLst>
          </p:cNvPr>
          <p:cNvPicPr>
            <a:picLocks noChangeAspect="1"/>
          </p:cNvPicPr>
          <p:nvPr/>
        </p:nvPicPr>
        <p:blipFill>
          <a:blip r:embed="rId2"/>
          <a:stretch>
            <a:fillRect/>
          </a:stretch>
        </p:blipFill>
        <p:spPr>
          <a:xfrm>
            <a:off x="4572929" y="3892676"/>
            <a:ext cx="2413797" cy="1738849"/>
          </a:xfrm>
          <a:prstGeom prst="rect">
            <a:avLst/>
          </a:prstGeom>
        </p:spPr>
      </p:pic>
      <p:sp>
        <p:nvSpPr>
          <p:cNvPr id="5" name="Rectangle 4">
            <a:extLst>
              <a:ext uri="{FF2B5EF4-FFF2-40B4-BE49-F238E27FC236}">
                <a16:creationId xmlns:a16="http://schemas.microsoft.com/office/drawing/2014/main" id="{04E1957D-C048-40FB-9AD4-D7D281E909A2}"/>
              </a:ext>
            </a:extLst>
          </p:cNvPr>
          <p:cNvSpPr/>
          <p:nvPr/>
        </p:nvSpPr>
        <p:spPr>
          <a:xfrm>
            <a:off x="5356334" y="5594208"/>
            <a:ext cx="1587294" cy="246221"/>
          </a:xfrm>
          <a:prstGeom prst="rect">
            <a:avLst/>
          </a:prstGeom>
        </p:spPr>
        <p:txBody>
          <a:bodyPr wrap="none">
            <a:spAutoFit/>
          </a:bodyPr>
          <a:lstStyle/>
          <a:p>
            <a:r>
              <a:rPr lang="en-IE" sz="1000" dirty="0"/>
              <a:t>Image Source: Ring Central</a:t>
            </a:r>
          </a:p>
        </p:txBody>
      </p:sp>
    </p:spTree>
    <p:extLst>
      <p:ext uri="{BB962C8B-B14F-4D97-AF65-F5344CB8AC3E}">
        <p14:creationId xmlns:p14="http://schemas.microsoft.com/office/powerpoint/2010/main" val="40529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The Role of Individual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647426"/>
          </a:xfrm>
          <a:prstGeom prst="rect">
            <a:avLst/>
          </a:prstGeom>
        </p:spPr>
        <p:txBody>
          <a:bodyPr wrap="square">
            <a:spAutoFit/>
          </a:bodyPr>
          <a:lstStyle/>
          <a:p>
            <a:r>
              <a:rPr lang="en-IE" sz="2000" b="1" dirty="0"/>
              <a:t>Teamwork and Collaboration</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Collaborative Attitude</a:t>
            </a:r>
            <a:r>
              <a:rPr lang="en-IE" dirty="0"/>
              <a:t>: Team members should be willing to work together towards common goals and foster a positive and inclusive team culture.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Respect for Diversity</a:t>
            </a:r>
            <a:r>
              <a:rPr lang="en-IE" dirty="0"/>
              <a:t>: They should respect and value the diverse perspectives, backgrounds, and ideas of their teammates.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Role Flexibility</a:t>
            </a:r>
            <a:r>
              <a:rPr lang="en-IE" dirty="0"/>
              <a:t>: Being adaptable and willing to take on different roles or assist others when necessary contributes to effective teamwork.</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Conflict Resolution</a:t>
            </a:r>
            <a:r>
              <a:rPr lang="en-IE" dirty="0"/>
              <a:t>: Team members should be skilled in resolving conflicts constructively and addressing any interpersonal issues that may arise.</a:t>
            </a:r>
          </a:p>
          <a:p>
            <a:endParaRPr lang="en-IE" dirty="0"/>
          </a:p>
          <a:p>
            <a:endParaRPr lang="en-IE" dirty="0"/>
          </a:p>
          <a:p>
            <a:endParaRPr lang="en-IE" sz="2400" dirty="0"/>
          </a:p>
        </p:txBody>
      </p:sp>
    </p:spTree>
    <p:extLst>
      <p:ext uri="{BB962C8B-B14F-4D97-AF65-F5344CB8AC3E}">
        <p14:creationId xmlns:p14="http://schemas.microsoft.com/office/powerpoint/2010/main" val="111706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027197"/>
            <a:ext cx="9144000" cy="2992141"/>
          </a:xfrm>
        </p:spPr>
        <p:txBody>
          <a:bodyPr>
            <a:normAutofit/>
          </a:bodyPr>
          <a:lstStyle/>
          <a:p>
            <a:r>
              <a:rPr lang="en-US" sz="5400" dirty="0"/>
              <a:t>Roles of Management and Individual Team Members</a:t>
            </a:r>
          </a:p>
        </p:txBody>
      </p:sp>
    </p:spTree>
    <p:extLst>
      <p:ext uri="{BB962C8B-B14F-4D97-AF65-F5344CB8AC3E}">
        <p14:creationId xmlns:p14="http://schemas.microsoft.com/office/powerpoint/2010/main" val="39847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The Role of Individual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647426"/>
          </a:xfrm>
          <a:prstGeom prst="rect">
            <a:avLst/>
          </a:prstGeom>
        </p:spPr>
        <p:txBody>
          <a:bodyPr wrap="square">
            <a:spAutoFit/>
          </a:bodyPr>
          <a:lstStyle/>
          <a:p>
            <a:r>
              <a:rPr lang="en-IE" sz="2000" b="1" dirty="0"/>
              <a:t>Initiative and Accountability</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Proactive Approach</a:t>
            </a:r>
            <a:r>
              <a:rPr lang="en-IE" dirty="0"/>
              <a:t>: Individual team members should take the initiative to identify opportunities for improvement, propose new ideas, and contribute to the team's success without waiting for direction.</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Accountability</a:t>
            </a:r>
            <a:r>
              <a:rPr lang="en-IE" dirty="0"/>
              <a:t>: Team members are responsible for the tasks and responsibilities assigned to them, and they should ensure timely and high-quality completion of their work.</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Ownership</a:t>
            </a:r>
            <a:r>
              <a:rPr lang="en-IE" dirty="0"/>
              <a:t>: Taking ownership of their work means not just completing tasks but also taking pride in the outcomes and being responsible for any potential setbacks.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Problem Ownership</a:t>
            </a:r>
            <a:r>
              <a:rPr lang="en-IE" dirty="0"/>
              <a:t>: When challenges arise, team members should work collaboratively to address them and seek solutions rather than placing blame.</a:t>
            </a:r>
          </a:p>
          <a:p>
            <a:pPr marL="285750" indent="-285750">
              <a:buFont typeface="Arial" panose="020B0604020202020204" pitchFamily="34" charset="0"/>
              <a:buChar char="•"/>
            </a:pPr>
            <a:endParaRPr lang="en-IE" dirty="0"/>
          </a:p>
          <a:p>
            <a:endParaRPr lang="en-IE" dirty="0"/>
          </a:p>
          <a:p>
            <a:endParaRPr lang="en-IE" sz="2400" dirty="0"/>
          </a:p>
        </p:txBody>
      </p:sp>
      <p:pic>
        <p:nvPicPr>
          <p:cNvPr id="4" name="Picture 3">
            <a:extLst>
              <a:ext uri="{FF2B5EF4-FFF2-40B4-BE49-F238E27FC236}">
                <a16:creationId xmlns:a16="http://schemas.microsoft.com/office/drawing/2014/main" id="{1120003A-9A1E-46C6-BFA2-5F78149AACB9}"/>
              </a:ext>
            </a:extLst>
          </p:cNvPr>
          <p:cNvPicPr>
            <a:picLocks noChangeAspect="1"/>
          </p:cNvPicPr>
          <p:nvPr/>
        </p:nvPicPr>
        <p:blipFill>
          <a:blip r:embed="rId2"/>
          <a:stretch>
            <a:fillRect/>
          </a:stretch>
        </p:blipFill>
        <p:spPr>
          <a:xfrm>
            <a:off x="5302353" y="4350461"/>
            <a:ext cx="2484142" cy="1282138"/>
          </a:xfrm>
          <a:prstGeom prst="rect">
            <a:avLst/>
          </a:prstGeom>
        </p:spPr>
      </p:pic>
      <p:sp>
        <p:nvSpPr>
          <p:cNvPr id="5" name="Rectangle 4">
            <a:extLst>
              <a:ext uri="{FF2B5EF4-FFF2-40B4-BE49-F238E27FC236}">
                <a16:creationId xmlns:a16="http://schemas.microsoft.com/office/drawing/2014/main" id="{32398005-D16C-454C-9F8F-EBFF5698BE56}"/>
              </a:ext>
            </a:extLst>
          </p:cNvPr>
          <p:cNvSpPr/>
          <p:nvPr/>
        </p:nvSpPr>
        <p:spPr>
          <a:xfrm>
            <a:off x="6504926" y="5632599"/>
            <a:ext cx="1202573" cy="246221"/>
          </a:xfrm>
          <a:prstGeom prst="rect">
            <a:avLst/>
          </a:prstGeom>
        </p:spPr>
        <p:txBody>
          <a:bodyPr wrap="square">
            <a:spAutoFit/>
          </a:bodyPr>
          <a:lstStyle/>
          <a:p>
            <a:r>
              <a:rPr lang="en-IE" sz="1000" dirty="0"/>
              <a:t>Image Source: Polly</a:t>
            </a:r>
          </a:p>
        </p:txBody>
      </p:sp>
    </p:spTree>
    <p:extLst>
      <p:ext uri="{BB962C8B-B14F-4D97-AF65-F5344CB8AC3E}">
        <p14:creationId xmlns:p14="http://schemas.microsoft.com/office/powerpoint/2010/main" val="427727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The Role of Individual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5755422"/>
          </a:xfrm>
          <a:prstGeom prst="rect">
            <a:avLst/>
          </a:prstGeom>
        </p:spPr>
        <p:txBody>
          <a:bodyPr wrap="square">
            <a:spAutoFit/>
          </a:bodyPr>
          <a:lstStyle/>
          <a:p>
            <a:r>
              <a:rPr lang="en-IE" sz="2000" b="1" dirty="0"/>
              <a:t>Communication and Feedback</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Effective Communication</a:t>
            </a:r>
            <a:r>
              <a:rPr lang="en-IE" dirty="0"/>
              <a:t>: Team members should communicate clearly and openly with their teammates, sharing information, updates, and ideas regularly.</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Active Listening</a:t>
            </a:r>
            <a:r>
              <a:rPr lang="en-IE" dirty="0"/>
              <a:t>: Actively listening to others' ideas and concerns is essential for effective communication within the team.</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Constructive Feedback</a:t>
            </a:r>
            <a:r>
              <a:rPr lang="en-IE" dirty="0"/>
              <a:t>: Providing and receiving feedback in a constructive and respectful manner helps the team improve and grow.</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Transparency</a:t>
            </a:r>
            <a:r>
              <a:rPr lang="en-IE" dirty="0"/>
              <a:t>: Being transparent about progress, challenges, and potential roadblocks helps the team stay informed and make informed decisions.</a:t>
            </a:r>
          </a:p>
          <a:p>
            <a:pPr marL="285750" indent="-285750">
              <a:buFont typeface="Arial" panose="020B0604020202020204" pitchFamily="34" charset="0"/>
              <a:buChar char="•"/>
            </a:pPr>
            <a:endParaRPr lang="en-IE" dirty="0"/>
          </a:p>
          <a:p>
            <a:r>
              <a:rPr lang="en-IE" dirty="0"/>
              <a:t>An effective team member not only possesses the necessary skills and expertise but also actively participates in collaborative efforts, takes initiative and accountability for their work, and communicates and provides feedback openly. These qualities contribute to a high-performing team and the achievement of shared goals and objectives.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endParaRPr lang="en-IE" sz="2400" dirty="0"/>
          </a:p>
        </p:txBody>
      </p:sp>
    </p:spTree>
    <p:extLst>
      <p:ext uri="{BB962C8B-B14F-4D97-AF65-F5344CB8AC3E}">
        <p14:creationId xmlns:p14="http://schemas.microsoft.com/office/powerpoint/2010/main" val="145475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fontScale="90000"/>
          </a:bodyPr>
          <a:lstStyle/>
          <a:p>
            <a:r>
              <a:rPr lang="en-IE" dirty="0"/>
              <a:t>Responsibilities of Individual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3508653"/>
          </a:xfrm>
          <a:prstGeom prst="rect">
            <a:avLst/>
          </a:prstGeom>
        </p:spPr>
        <p:txBody>
          <a:bodyPr wrap="square">
            <a:spAutoFit/>
          </a:bodyPr>
          <a:lstStyle/>
          <a:p>
            <a:r>
              <a:rPr lang="en-IE" dirty="0"/>
              <a:t>The responsibilities of an individual team member within a group or organization encompass a range of actions and behaviours that contribute to the team's success.</a:t>
            </a:r>
          </a:p>
          <a:p>
            <a:endParaRPr lang="en-IE" dirty="0"/>
          </a:p>
          <a:p>
            <a:pPr marL="285750" indent="-285750">
              <a:buFont typeface="Arial" panose="020B0604020202020204" pitchFamily="34" charset="0"/>
              <a:buChar char="•"/>
            </a:pPr>
            <a:r>
              <a:rPr lang="en-IE" dirty="0"/>
              <a:t>Fulfilling Job Roles and Tasks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Participating in Team Meetings and Discussions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Offering Ideas and Solutions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Seeking Continuous Improvement</a:t>
            </a:r>
          </a:p>
          <a:p>
            <a:pPr marL="285750" indent="-285750">
              <a:buFont typeface="Arial" panose="020B0604020202020204" pitchFamily="34" charset="0"/>
              <a:buChar char="•"/>
            </a:pPr>
            <a:endParaRPr lang="en-IE" dirty="0"/>
          </a:p>
          <a:p>
            <a:endParaRPr lang="en-IE" sz="2400" dirty="0"/>
          </a:p>
        </p:txBody>
      </p:sp>
      <p:pic>
        <p:nvPicPr>
          <p:cNvPr id="3" name="Picture 2">
            <a:extLst>
              <a:ext uri="{FF2B5EF4-FFF2-40B4-BE49-F238E27FC236}">
                <a16:creationId xmlns:a16="http://schemas.microsoft.com/office/drawing/2014/main" id="{48F8A01E-2C60-4753-BFF2-9C1581B6E0A7}"/>
              </a:ext>
            </a:extLst>
          </p:cNvPr>
          <p:cNvPicPr>
            <a:picLocks noChangeAspect="1"/>
          </p:cNvPicPr>
          <p:nvPr/>
        </p:nvPicPr>
        <p:blipFill>
          <a:blip r:embed="rId2"/>
          <a:stretch>
            <a:fillRect/>
          </a:stretch>
        </p:blipFill>
        <p:spPr>
          <a:xfrm>
            <a:off x="6374231" y="1804832"/>
            <a:ext cx="4199074" cy="2243341"/>
          </a:xfrm>
          <a:prstGeom prst="rect">
            <a:avLst/>
          </a:prstGeom>
        </p:spPr>
      </p:pic>
      <p:sp>
        <p:nvSpPr>
          <p:cNvPr id="7" name="Rectangle 6">
            <a:extLst>
              <a:ext uri="{FF2B5EF4-FFF2-40B4-BE49-F238E27FC236}">
                <a16:creationId xmlns:a16="http://schemas.microsoft.com/office/drawing/2014/main" id="{2C8E01EB-DE41-40D1-8EC0-04FF8FED4FE2}"/>
              </a:ext>
            </a:extLst>
          </p:cNvPr>
          <p:cNvSpPr/>
          <p:nvPr/>
        </p:nvSpPr>
        <p:spPr>
          <a:xfrm>
            <a:off x="8120662" y="4082562"/>
            <a:ext cx="1422833" cy="246221"/>
          </a:xfrm>
          <a:prstGeom prst="rect">
            <a:avLst/>
          </a:prstGeom>
        </p:spPr>
        <p:txBody>
          <a:bodyPr wrap="square">
            <a:spAutoFit/>
          </a:bodyPr>
          <a:lstStyle/>
          <a:p>
            <a:r>
              <a:rPr lang="en-IE" sz="1000" dirty="0"/>
              <a:t>Image Source: SHRM</a:t>
            </a:r>
          </a:p>
        </p:txBody>
      </p:sp>
    </p:spTree>
    <p:extLst>
      <p:ext uri="{BB962C8B-B14F-4D97-AF65-F5344CB8AC3E}">
        <p14:creationId xmlns:p14="http://schemas.microsoft.com/office/powerpoint/2010/main" val="57132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fontScale="90000"/>
          </a:bodyPr>
          <a:lstStyle/>
          <a:p>
            <a:r>
              <a:rPr lang="en-IE" dirty="0"/>
              <a:t>Responsibilities of Individual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062651"/>
          </a:xfrm>
          <a:prstGeom prst="rect">
            <a:avLst/>
          </a:prstGeom>
        </p:spPr>
        <p:txBody>
          <a:bodyPr wrap="square">
            <a:spAutoFit/>
          </a:bodyPr>
          <a:lstStyle/>
          <a:p>
            <a:r>
              <a:rPr lang="en-IE" sz="2000" b="1" dirty="0"/>
              <a:t>Fulfilling Job Roles and Tasks</a:t>
            </a:r>
          </a:p>
          <a:p>
            <a:endParaRPr lang="en-IE" dirty="0"/>
          </a:p>
          <a:p>
            <a:pPr marL="285750" indent="-285750">
              <a:buFont typeface="Arial" panose="020B0604020202020204" pitchFamily="34" charset="0"/>
              <a:buChar char="•"/>
            </a:pPr>
            <a:r>
              <a:rPr lang="en-IE" b="1" dirty="0"/>
              <a:t>Task Completion</a:t>
            </a:r>
            <a:r>
              <a:rPr lang="en-IE" dirty="0"/>
              <a:t>: Individual team members are responsible for completing their assigned tasks and responsibilities according to established standards and deadlines.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Quality Assurance</a:t>
            </a:r>
            <a:r>
              <a:rPr lang="en-IE" dirty="0"/>
              <a:t>: Ensuring the quality of work and deliverables is a crucial responsibility to meet or exceed expectations.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Efficiency</a:t>
            </a:r>
            <a:r>
              <a:rPr lang="en-IE" dirty="0"/>
              <a:t>: Striving for efficiency and effectiveness in task execution can help the team meet its goals within the allocated resources.</a:t>
            </a:r>
          </a:p>
          <a:p>
            <a:endParaRPr lang="en-IE" dirty="0"/>
          </a:p>
          <a:p>
            <a:pPr marL="285750" indent="-285750">
              <a:buFont typeface="Arial" panose="020B0604020202020204" pitchFamily="34" charset="0"/>
              <a:buChar char="•"/>
            </a:pPr>
            <a:endParaRPr lang="en-IE" dirty="0"/>
          </a:p>
          <a:p>
            <a:endParaRPr lang="en-IE" dirty="0"/>
          </a:p>
          <a:p>
            <a:endParaRPr lang="en-IE" sz="2400" dirty="0"/>
          </a:p>
        </p:txBody>
      </p:sp>
      <p:pic>
        <p:nvPicPr>
          <p:cNvPr id="4" name="Picture 3">
            <a:extLst>
              <a:ext uri="{FF2B5EF4-FFF2-40B4-BE49-F238E27FC236}">
                <a16:creationId xmlns:a16="http://schemas.microsoft.com/office/drawing/2014/main" id="{667E6A49-5267-468A-9C09-ACCBB36A67F4}"/>
              </a:ext>
            </a:extLst>
          </p:cNvPr>
          <p:cNvPicPr>
            <a:picLocks noChangeAspect="1"/>
          </p:cNvPicPr>
          <p:nvPr/>
        </p:nvPicPr>
        <p:blipFill>
          <a:blip r:embed="rId2"/>
          <a:stretch>
            <a:fillRect/>
          </a:stretch>
        </p:blipFill>
        <p:spPr>
          <a:xfrm>
            <a:off x="3741914" y="3689633"/>
            <a:ext cx="4321315" cy="2045342"/>
          </a:xfrm>
          <a:prstGeom prst="rect">
            <a:avLst/>
          </a:prstGeom>
        </p:spPr>
      </p:pic>
      <p:sp>
        <p:nvSpPr>
          <p:cNvPr id="9" name="Rectangle 8">
            <a:extLst>
              <a:ext uri="{FF2B5EF4-FFF2-40B4-BE49-F238E27FC236}">
                <a16:creationId xmlns:a16="http://schemas.microsoft.com/office/drawing/2014/main" id="{C6FED709-239C-493F-B688-F665D7B34EBA}"/>
              </a:ext>
            </a:extLst>
          </p:cNvPr>
          <p:cNvSpPr/>
          <p:nvPr/>
        </p:nvSpPr>
        <p:spPr>
          <a:xfrm>
            <a:off x="5384583" y="5742687"/>
            <a:ext cx="1422833" cy="246221"/>
          </a:xfrm>
          <a:prstGeom prst="rect">
            <a:avLst/>
          </a:prstGeom>
        </p:spPr>
        <p:txBody>
          <a:bodyPr wrap="square">
            <a:spAutoFit/>
          </a:bodyPr>
          <a:lstStyle/>
          <a:p>
            <a:r>
              <a:rPr lang="en-IE" sz="1000" dirty="0"/>
              <a:t>Image Source: Wrike</a:t>
            </a:r>
          </a:p>
        </p:txBody>
      </p:sp>
    </p:spTree>
    <p:extLst>
      <p:ext uri="{BB962C8B-B14F-4D97-AF65-F5344CB8AC3E}">
        <p14:creationId xmlns:p14="http://schemas.microsoft.com/office/powerpoint/2010/main" val="285572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fontScale="90000"/>
          </a:bodyPr>
          <a:lstStyle/>
          <a:p>
            <a:r>
              <a:rPr lang="en-IE" dirty="0"/>
              <a:t>Responsibilities of Individual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370427"/>
          </a:xfrm>
          <a:prstGeom prst="rect">
            <a:avLst/>
          </a:prstGeom>
        </p:spPr>
        <p:txBody>
          <a:bodyPr wrap="square">
            <a:spAutoFit/>
          </a:bodyPr>
          <a:lstStyle/>
          <a:p>
            <a:r>
              <a:rPr lang="en-IE" sz="2000" b="1" dirty="0"/>
              <a:t>Participating in Team Meetings and Discussions</a:t>
            </a:r>
          </a:p>
          <a:p>
            <a:endParaRPr lang="en-IE" dirty="0"/>
          </a:p>
          <a:p>
            <a:pPr marL="285750" indent="-285750">
              <a:buFont typeface="Arial" panose="020B0604020202020204" pitchFamily="34" charset="0"/>
              <a:buChar char="•"/>
            </a:pPr>
            <a:r>
              <a:rPr lang="en-IE" b="1" dirty="0"/>
              <a:t>Active Engagement</a:t>
            </a:r>
            <a:r>
              <a:rPr lang="en-IE" dirty="0"/>
              <a:t>: Attend and actively participate in team meetings, brainstorming sessions, and discussions related to team goals and projects.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Listening and Sharing</a:t>
            </a:r>
            <a:r>
              <a:rPr lang="en-IE" dirty="0"/>
              <a:t>: Listen to the ideas and input of others while also offering your insights, experiences, and perspectives.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Problem-Solving</a:t>
            </a:r>
            <a:r>
              <a:rPr lang="en-IE" dirty="0"/>
              <a:t>: Collaborate with team members to identify and address challenges, make decisions, and set priorities collectively.</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Meeting Objectives</a:t>
            </a:r>
            <a:r>
              <a:rPr lang="en-IE" dirty="0"/>
              <a:t>: Contribute to achieving the objectives of team meetings and ensuring that action items and follow-ups are addressed.</a:t>
            </a:r>
          </a:p>
          <a:p>
            <a:pPr marL="285750" indent="-285750">
              <a:buFont typeface="Arial" panose="020B0604020202020204" pitchFamily="34" charset="0"/>
              <a:buChar char="•"/>
            </a:pPr>
            <a:endParaRPr lang="en-IE" dirty="0"/>
          </a:p>
          <a:p>
            <a:endParaRPr lang="en-IE" sz="2400" dirty="0"/>
          </a:p>
        </p:txBody>
      </p:sp>
    </p:spTree>
    <p:extLst>
      <p:ext uri="{BB962C8B-B14F-4D97-AF65-F5344CB8AC3E}">
        <p14:creationId xmlns:p14="http://schemas.microsoft.com/office/powerpoint/2010/main" val="214857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fontScale="90000"/>
          </a:bodyPr>
          <a:lstStyle/>
          <a:p>
            <a:r>
              <a:rPr lang="en-IE" dirty="0"/>
              <a:t>Responsibilities of Individual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062651"/>
          </a:xfrm>
          <a:prstGeom prst="rect">
            <a:avLst/>
          </a:prstGeom>
        </p:spPr>
        <p:txBody>
          <a:bodyPr wrap="square">
            <a:spAutoFit/>
          </a:bodyPr>
          <a:lstStyle/>
          <a:p>
            <a:r>
              <a:rPr lang="en-IE" sz="2000" b="1" dirty="0"/>
              <a:t>Offering Ideas and Solutions</a:t>
            </a:r>
          </a:p>
          <a:p>
            <a:endParaRPr lang="en-IE" dirty="0"/>
          </a:p>
          <a:p>
            <a:pPr marL="285750" indent="-285750">
              <a:buFont typeface="Arial" panose="020B0604020202020204" pitchFamily="34" charset="0"/>
              <a:buChar char="•"/>
            </a:pPr>
            <a:r>
              <a:rPr lang="en-IE" b="1" dirty="0"/>
              <a:t>Creativity</a:t>
            </a:r>
            <a:r>
              <a:rPr lang="en-IE" dirty="0"/>
              <a:t>: Encourage and contribute innovative ideas, solutions, and suggestions to improve processes, products, or services.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Problem Identification</a:t>
            </a:r>
            <a:r>
              <a:rPr lang="en-IE" dirty="0"/>
              <a:t>: Actively identify issues or obstacles and propose potential solutions or strategies for overcoming them.</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Feedback</a:t>
            </a:r>
            <a:r>
              <a:rPr lang="en-IE" dirty="0"/>
              <a:t>: Provide constructive feedback to peers and team leaders, focusing on continuous improvement and positive outcomes.</a:t>
            </a:r>
          </a:p>
          <a:p>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endParaRPr lang="en-IE" sz="2400" dirty="0"/>
          </a:p>
        </p:txBody>
      </p:sp>
      <p:pic>
        <p:nvPicPr>
          <p:cNvPr id="4" name="Picture 3">
            <a:extLst>
              <a:ext uri="{FF2B5EF4-FFF2-40B4-BE49-F238E27FC236}">
                <a16:creationId xmlns:a16="http://schemas.microsoft.com/office/drawing/2014/main" id="{4605A9AD-180A-4C8C-AF50-639EFCE38BFF}"/>
              </a:ext>
            </a:extLst>
          </p:cNvPr>
          <p:cNvPicPr>
            <a:picLocks noChangeAspect="1"/>
          </p:cNvPicPr>
          <p:nvPr/>
        </p:nvPicPr>
        <p:blipFill>
          <a:blip r:embed="rId2"/>
          <a:stretch>
            <a:fillRect/>
          </a:stretch>
        </p:blipFill>
        <p:spPr>
          <a:xfrm>
            <a:off x="3991796" y="3577842"/>
            <a:ext cx="3819822" cy="2173077"/>
          </a:xfrm>
          <a:prstGeom prst="rect">
            <a:avLst/>
          </a:prstGeom>
        </p:spPr>
      </p:pic>
      <p:sp>
        <p:nvSpPr>
          <p:cNvPr id="5" name="Rectangle 4">
            <a:extLst>
              <a:ext uri="{FF2B5EF4-FFF2-40B4-BE49-F238E27FC236}">
                <a16:creationId xmlns:a16="http://schemas.microsoft.com/office/drawing/2014/main" id="{4E16369C-285F-4412-806B-F904E847F4F7}"/>
              </a:ext>
            </a:extLst>
          </p:cNvPr>
          <p:cNvSpPr/>
          <p:nvPr/>
        </p:nvSpPr>
        <p:spPr>
          <a:xfrm>
            <a:off x="5031233" y="5784191"/>
            <a:ext cx="1857839" cy="246221"/>
          </a:xfrm>
          <a:prstGeom prst="rect">
            <a:avLst/>
          </a:prstGeom>
        </p:spPr>
        <p:txBody>
          <a:bodyPr wrap="square">
            <a:spAutoFit/>
          </a:bodyPr>
          <a:lstStyle/>
          <a:p>
            <a:r>
              <a:rPr lang="en-IE" sz="1000" dirty="0"/>
              <a:t>Image Source: Teamwork</a:t>
            </a:r>
          </a:p>
        </p:txBody>
      </p:sp>
    </p:spTree>
    <p:extLst>
      <p:ext uri="{BB962C8B-B14F-4D97-AF65-F5344CB8AC3E}">
        <p14:creationId xmlns:p14="http://schemas.microsoft.com/office/powerpoint/2010/main" val="25114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fontScale="90000"/>
          </a:bodyPr>
          <a:lstStyle/>
          <a:p>
            <a:r>
              <a:rPr lang="en-IE" dirty="0"/>
              <a:t>Responsibilities of Individual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832092"/>
          </a:xfrm>
          <a:prstGeom prst="rect">
            <a:avLst/>
          </a:prstGeom>
        </p:spPr>
        <p:txBody>
          <a:bodyPr wrap="square">
            <a:spAutoFit/>
          </a:bodyPr>
          <a:lstStyle/>
          <a:p>
            <a:r>
              <a:rPr lang="en-IE" sz="2000" b="1" dirty="0"/>
              <a:t>Seeking Continuous Improvement</a:t>
            </a:r>
          </a:p>
          <a:p>
            <a:endParaRPr lang="en-IE" dirty="0"/>
          </a:p>
          <a:p>
            <a:pPr marL="285750" indent="-285750">
              <a:buFont typeface="Arial" panose="020B0604020202020204" pitchFamily="34" charset="0"/>
              <a:buChar char="•"/>
            </a:pPr>
            <a:r>
              <a:rPr lang="en-IE" b="1" dirty="0"/>
              <a:t>Self-Development</a:t>
            </a:r>
            <a:r>
              <a:rPr lang="en-IE" dirty="0"/>
              <a:t>: Take initiative in your own professional growth by seeking opportunities to learn and develop new skills or knowledge relevant to your role.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Process Improvement</a:t>
            </a:r>
            <a:r>
              <a:rPr lang="en-IE" dirty="0"/>
              <a:t>: Continually look for ways to enhance team processes, workflows, and efficiency.</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Adaptability</a:t>
            </a:r>
            <a:r>
              <a:rPr lang="en-IE" dirty="0"/>
              <a:t>: Be open to change and adapt to evolving circumstances, technologies, and best practices.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Feedback Utilization</a:t>
            </a:r>
            <a:r>
              <a:rPr lang="en-IE" dirty="0"/>
              <a:t>: Act on feedback received from peers, superiors, or customers to improve your performance and contribute to the team's success.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algn="just"/>
            <a:r>
              <a:rPr lang="en-IE" dirty="0"/>
              <a:t>Individual team members play a critical role in the team's functioning and success by fulfilling their job roles and tasks, actively participating in team activities, contributing ideas and solutions, and demonstrating a commitment to continuous improvement. These responsibilities not only benefit the individual but also help create a positive and productive team environment.</a:t>
            </a:r>
            <a:endParaRPr lang="en-IE" sz="2400" dirty="0"/>
          </a:p>
        </p:txBody>
      </p:sp>
    </p:spTree>
    <p:extLst>
      <p:ext uri="{BB962C8B-B14F-4D97-AF65-F5344CB8AC3E}">
        <p14:creationId xmlns:p14="http://schemas.microsoft.com/office/powerpoint/2010/main" val="61850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0865933" cy="753644"/>
          </a:xfrm>
        </p:spPr>
        <p:txBody>
          <a:bodyPr>
            <a:normAutofit fontScale="90000"/>
          </a:bodyPr>
          <a:lstStyle/>
          <a:p>
            <a:r>
              <a:rPr lang="en-IE" dirty="0"/>
              <a:t>Collaboration between Management and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431983"/>
          </a:xfrm>
          <a:prstGeom prst="rect">
            <a:avLst/>
          </a:prstGeom>
        </p:spPr>
        <p:txBody>
          <a:bodyPr wrap="square">
            <a:spAutoFit/>
          </a:bodyPr>
          <a:lstStyle/>
          <a:p>
            <a:r>
              <a:rPr lang="en-IE" dirty="0"/>
              <a:t>Collaboration between management and team members is essential for the success of any organization. </a:t>
            </a:r>
          </a:p>
          <a:p>
            <a:endParaRPr lang="en-IE" dirty="0"/>
          </a:p>
          <a:p>
            <a:r>
              <a:rPr lang="en-IE" dirty="0"/>
              <a:t>It fosters a productive and harmonious work environment while helping achieve common goals. </a:t>
            </a:r>
          </a:p>
          <a:p>
            <a:endParaRPr lang="en-IE" dirty="0"/>
          </a:p>
          <a:p>
            <a:r>
              <a:rPr lang="en-IE" dirty="0"/>
              <a:t>Here are some key aspects of collaboration between management and team members:</a:t>
            </a:r>
          </a:p>
          <a:p>
            <a:endParaRPr lang="en-IE" sz="2400" dirty="0"/>
          </a:p>
          <a:p>
            <a:pPr marL="285750" indent="-285750">
              <a:buFont typeface="Arial" panose="020B0604020202020204" pitchFamily="34" charset="0"/>
              <a:buChar char="•"/>
            </a:pPr>
            <a:r>
              <a:rPr lang="en-IE" dirty="0"/>
              <a:t>Importance of Synergy between the Two Roles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Open Communication Channels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Conflict Resolution and Problem-Solving Together</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Mutual Support for Shared Objectives</a:t>
            </a:r>
          </a:p>
          <a:p>
            <a:pPr marL="285750" indent="-285750">
              <a:buFont typeface="Arial" panose="020B0604020202020204" pitchFamily="34" charset="0"/>
              <a:buChar char="•"/>
            </a:pPr>
            <a:endParaRPr lang="en-IE" dirty="0"/>
          </a:p>
          <a:p>
            <a:endParaRPr lang="en-IE" sz="2400" dirty="0"/>
          </a:p>
        </p:txBody>
      </p:sp>
      <p:pic>
        <p:nvPicPr>
          <p:cNvPr id="3" name="Picture 2">
            <a:extLst>
              <a:ext uri="{FF2B5EF4-FFF2-40B4-BE49-F238E27FC236}">
                <a16:creationId xmlns:a16="http://schemas.microsoft.com/office/drawing/2014/main" id="{E04F1A40-07E5-4A56-8307-ADFB00F54E02}"/>
              </a:ext>
            </a:extLst>
          </p:cNvPr>
          <p:cNvPicPr>
            <a:picLocks noChangeAspect="1"/>
          </p:cNvPicPr>
          <p:nvPr/>
        </p:nvPicPr>
        <p:blipFill>
          <a:blip r:embed="rId2"/>
          <a:stretch>
            <a:fillRect/>
          </a:stretch>
        </p:blipFill>
        <p:spPr>
          <a:xfrm>
            <a:off x="6434489" y="2668936"/>
            <a:ext cx="4702419" cy="2906240"/>
          </a:xfrm>
          <a:prstGeom prst="rect">
            <a:avLst/>
          </a:prstGeom>
        </p:spPr>
      </p:pic>
      <p:sp>
        <p:nvSpPr>
          <p:cNvPr id="5" name="Rectangle 4">
            <a:extLst>
              <a:ext uri="{FF2B5EF4-FFF2-40B4-BE49-F238E27FC236}">
                <a16:creationId xmlns:a16="http://schemas.microsoft.com/office/drawing/2014/main" id="{9CD06E01-3160-479F-B8D1-1B7E808CDD99}"/>
              </a:ext>
            </a:extLst>
          </p:cNvPr>
          <p:cNvSpPr/>
          <p:nvPr/>
        </p:nvSpPr>
        <p:spPr>
          <a:xfrm>
            <a:off x="7552490" y="5610122"/>
            <a:ext cx="1422833" cy="246221"/>
          </a:xfrm>
          <a:prstGeom prst="rect">
            <a:avLst/>
          </a:prstGeom>
        </p:spPr>
        <p:txBody>
          <a:bodyPr wrap="square">
            <a:spAutoFit/>
          </a:bodyPr>
          <a:lstStyle/>
          <a:p>
            <a:r>
              <a:rPr lang="en-IE" sz="1000" dirty="0"/>
              <a:t>Image Source: </a:t>
            </a:r>
            <a:r>
              <a:rPr lang="en-IE" sz="1000" dirty="0" err="1"/>
              <a:t>Risely</a:t>
            </a:r>
            <a:endParaRPr lang="en-IE" sz="1000" dirty="0"/>
          </a:p>
        </p:txBody>
      </p:sp>
    </p:spTree>
    <p:extLst>
      <p:ext uri="{BB962C8B-B14F-4D97-AF65-F5344CB8AC3E}">
        <p14:creationId xmlns:p14="http://schemas.microsoft.com/office/powerpoint/2010/main" val="374425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0865933" cy="753644"/>
          </a:xfrm>
        </p:spPr>
        <p:txBody>
          <a:bodyPr>
            <a:normAutofit fontScale="90000"/>
          </a:bodyPr>
          <a:lstStyle/>
          <a:p>
            <a:r>
              <a:rPr lang="en-IE" dirty="0"/>
              <a:t>Collaboration between Management and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5478423"/>
          </a:xfrm>
          <a:prstGeom prst="rect">
            <a:avLst/>
          </a:prstGeom>
        </p:spPr>
        <p:txBody>
          <a:bodyPr wrap="square">
            <a:spAutoFit/>
          </a:bodyPr>
          <a:lstStyle/>
          <a:p>
            <a:r>
              <a:rPr lang="en-IE" sz="2000" b="1" dirty="0"/>
              <a:t>Importance of Synergy between the Two Roles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Alignment with Organizational Goals</a:t>
            </a:r>
            <a:r>
              <a:rPr lang="en-IE" dirty="0"/>
              <a:t>: Management and team members must work together to ensure that individual and team objectives align with the broader goals and mission of the organization. This alignment ensures that everyone is working towards a shared purpose.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Optimal Resource Utilization</a:t>
            </a:r>
            <a:r>
              <a:rPr lang="en-IE" dirty="0"/>
              <a:t>: Collaboration ensures that resources, including time, finances, and human resources, are used efficiently. Management can provide guidance on resource allocation, while team members can provide insights on how resources are best utilized on the ground.</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Innovation and Problem-Solving</a:t>
            </a:r>
            <a:r>
              <a:rPr lang="en-IE" dirty="0"/>
              <a:t>: When management and team members collaborate, it can lead to the generation of innovative ideas and effective problem-solving. Different perspectives and expertise are combined to find creative solutions to challenges.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Employee Engagement</a:t>
            </a:r>
            <a:r>
              <a:rPr lang="en-IE" dirty="0"/>
              <a:t>: Collaboration demonstrates that management values the contributions and perspectives of team members. This recognition can boost employee morale, engagement, and job satisfaction, ultimately leading to higher productivity.</a:t>
            </a:r>
          </a:p>
          <a:p>
            <a:pPr marL="285750" indent="-285750">
              <a:buFont typeface="Arial" panose="020B0604020202020204" pitchFamily="34" charset="0"/>
              <a:buChar char="•"/>
            </a:pPr>
            <a:endParaRPr lang="en-IE" dirty="0"/>
          </a:p>
          <a:p>
            <a:endParaRPr lang="en-IE" sz="2400" dirty="0"/>
          </a:p>
        </p:txBody>
      </p:sp>
    </p:spTree>
    <p:extLst>
      <p:ext uri="{BB962C8B-B14F-4D97-AF65-F5344CB8AC3E}">
        <p14:creationId xmlns:p14="http://schemas.microsoft.com/office/powerpoint/2010/main" val="320619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0865933" cy="753644"/>
          </a:xfrm>
        </p:spPr>
        <p:txBody>
          <a:bodyPr>
            <a:normAutofit fontScale="90000"/>
          </a:bodyPr>
          <a:lstStyle/>
          <a:p>
            <a:r>
              <a:rPr lang="en-IE" dirty="0"/>
              <a:t>Collaboration between Management and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339650"/>
          </a:xfrm>
          <a:prstGeom prst="rect">
            <a:avLst/>
          </a:prstGeom>
        </p:spPr>
        <p:txBody>
          <a:bodyPr wrap="square">
            <a:spAutoFit/>
          </a:bodyPr>
          <a:lstStyle/>
          <a:p>
            <a:r>
              <a:rPr lang="en-IE" sz="2000" b="1" dirty="0"/>
              <a:t>Open Communication Channels</a:t>
            </a:r>
          </a:p>
          <a:p>
            <a:endParaRPr lang="en-IE" dirty="0"/>
          </a:p>
          <a:p>
            <a:pPr marL="285750" indent="-285750">
              <a:buFont typeface="Arial" panose="020B0604020202020204" pitchFamily="34" charset="0"/>
              <a:buChar char="•"/>
            </a:pPr>
            <a:r>
              <a:rPr lang="en-IE" b="1" dirty="0"/>
              <a:t>Transparency</a:t>
            </a:r>
            <a:r>
              <a:rPr lang="en-IE" dirty="0"/>
              <a:t>: An open and transparent flow of information is crucial. Management should regularly communicate organizational goals, priorities, and decisions to team members. Similarly, team members should feel comfortable sharing their feedback, concerns, and ideas with management.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Feedback Loops</a:t>
            </a:r>
            <a:r>
              <a:rPr lang="en-IE" dirty="0"/>
              <a:t>: Establishing feedback mechanisms allows both management and team members to provide constructive input. Regular feedback helps identify areas for improvement and opportunities for growth.</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Accessibility</a:t>
            </a:r>
            <a:r>
              <a:rPr lang="en-IE" dirty="0"/>
              <a:t>: Management should be accessible to team members, whether through regular meetings, open-door policies, or digital communication tools. This accessibility fosters trust and approachability.</a:t>
            </a:r>
          </a:p>
          <a:p>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endParaRPr lang="en-IE" sz="2400" dirty="0"/>
          </a:p>
        </p:txBody>
      </p:sp>
      <p:pic>
        <p:nvPicPr>
          <p:cNvPr id="4" name="Picture 3">
            <a:extLst>
              <a:ext uri="{FF2B5EF4-FFF2-40B4-BE49-F238E27FC236}">
                <a16:creationId xmlns:a16="http://schemas.microsoft.com/office/drawing/2014/main" id="{88700931-90A8-490F-8C5E-4E2D864F2D0F}"/>
              </a:ext>
            </a:extLst>
          </p:cNvPr>
          <p:cNvPicPr>
            <a:picLocks noChangeAspect="1"/>
          </p:cNvPicPr>
          <p:nvPr/>
        </p:nvPicPr>
        <p:blipFill>
          <a:blip r:embed="rId2"/>
          <a:stretch>
            <a:fillRect/>
          </a:stretch>
        </p:blipFill>
        <p:spPr>
          <a:xfrm>
            <a:off x="4365325" y="4180769"/>
            <a:ext cx="2804403" cy="1539373"/>
          </a:xfrm>
          <a:prstGeom prst="rect">
            <a:avLst/>
          </a:prstGeom>
        </p:spPr>
      </p:pic>
      <p:sp>
        <p:nvSpPr>
          <p:cNvPr id="7" name="Rectangle 6">
            <a:extLst>
              <a:ext uri="{FF2B5EF4-FFF2-40B4-BE49-F238E27FC236}">
                <a16:creationId xmlns:a16="http://schemas.microsoft.com/office/drawing/2014/main" id="{8B0CAFBE-61D9-4BE8-90F2-95D121D72DE0}"/>
              </a:ext>
            </a:extLst>
          </p:cNvPr>
          <p:cNvSpPr/>
          <p:nvPr/>
        </p:nvSpPr>
        <p:spPr>
          <a:xfrm>
            <a:off x="5056109" y="5733232"/>
            <a:ext cx="2046027" cy="246221"/>
          </a:xfrm>
          <a:prstGeom prst="rect">
            <a:avLst/>
          </a:prstGeom>
        </p:spPr>
        <p:txBody>
          <a:bodyPr wrap="square">
            <a:spAutoFit/>
          </a:bodyPr>
          <a:lstStyle/>
          <a:p>
            <a:r>
              <a:rPr lang="en-IE" sz="1000" dirty="0"/>
              <a:t>Image Source: </a:t>
            </a:r>
            <a:r>
              <a:rPr lang="en-IE" sz="1000" dirty="0" err="1"/>
              <a:t>StringeeX</a:t>
            </a:r>
            <a:endParaRPr lang="en-IE" sz="1000" dirty="0"/>
          </a:p>
        </p:txBody>
      </p:sp>
    </p:spTree>
    <p:extLst>
      <p:ext uri="{BB962C8B-B14F-4D97-AF65-F5344CB8AC3E}">
        <p14:creationId xmlns:p14="http://schemas.microsoft.com/office/powerpoint/2010/main" val="74859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Objective</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154984"/>
          </a:xfrm>
          <a:prstGeom prst="rect">
            <a:avLst/>
          </a:prstGeom>
        </p:spPr>
        <p:txBody>
          <a:bodyPr wrap="square">
            <a:spAutoFit/>
          </a:bodyPr>
          <a:lstStyle/>
          <a:p>
            <a:pPr marL="285750" indent="-285750">
              <a:buFont typeface="Arial" panose="020B0604020202020204" pitchFamily="34" charset="0"/>
              <a:buChar char="•"/>
            </a:pPr>
            <a:r>
              <a:rPr lang="en-IE" sz="2400" dirty="0"/>
              <a:t>To understand the essential roles of management and individual team members in achieving organizational success.</a:t>
            </a:r>
          </a:p>
          <a:p>
            <a:endParaRPr lang="en-IE" sz="2400" dirty="0"/>
          </a:p>
          <a:p>
            <a:pPr marL="285750" indent="-285750">
              <a:buFont typeface="Arial" panose="020B0604020202020204" pitchFamily="34" charset="0"/>
              <a:buChar char="•"/>
            </a:pPr>
            <a:r>
              <a:rPr lang="en-IE" sz="2400" dirty="0"/>
              <a:t>To recognize the importance of effective collaboration between management and team members.</a:t>
            </a:r>
          </a:p>
          <a:p>
            <a:endParaRPr lang="en-IE" sz="2400" dirty="0"/>
          </a:p>
          <a:p>
            <a:pPr marL="285750" indent="-285750">
              <a:buFont typeface="Arial" panose="020B0604020202020204" pitchFamily="34" charset="0"/>
              <a:buChar char="•"/>
            </a:pPr>
            <a:r>
              <a:rPr lang="en-IE" sz="2400" dirty="0"/>
              <a:t>Case Studies that illustrate the importance of management and individual team members in a real-world organizational context</a:t>
            </a:r>
          </a:p>
          <a:p>
            <a:pPr marL="285750" indent="-285750">
              <a:buFont typeface="Arial" panose="020B0604020202020204" pitchFamily="34" charset="0"/>
              <a:buChar char="•"/>
            </a:pPr>
            <a:endParaRPr lang="en-IE" sz="2400" dirty="0"/>
          </a:p>
          <a:p>
            <a:pPr marL="285750" indent="-285750">
              <a:buFont typeface="Arial" panose="020B0604020202020204" pitchFamily="34" charset="0"/>
              <a:buChar char="•"/>
            </a:pPr>
            <a:r>
              <a:rPr lang="en-IE" sz="2400" dirty="0"/>
              <a:t>Leadership Styles</a:t>
            </a:r>
          </a:p>
          <a:p>
            <a:endParaRPr lang="en-IE" sz="2400" dirty="0"/>
          </a:p>
        </p:txBody>
      </p:sp>
    </p:spTree>
    <p:extLst>
      <p:ext uri="{BB962C8B-B14F-4D97-AF65-F5344CB8AC3E}">
        <p14:creationId xmlns:p14="http://schemas.microsoft.com/office/powerpoint/2010/main" val="233708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0865933" cy="753644"/>
          </a:xfrm>
        </p:spPr>
        <p:txBody>
          <a:bodyPr>
            <a:normAutofit fontScale="90000"/>
          </a:bodyPr>
          <a:lstStyle/>
          <a:p>
            <a:r>
              <a:rPr lang="en-IE" dirty="0"/>
              <a:t>Collaboration between Management and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616648"/>
          </a:xfrm>
          <a:prstGeom prst="rect">
            <a:avLst/>
          </a:prstGeom>
        </p:spPr>
        <p:txBody>
          <a:bodyPr wrap="square">
            <a:spAutoFit/>
          </a:bodyPr>
          <a:lstStyle/>
          <a:p>
            <a:r>
              <a:rPr lang="en-IE" sz="2000" b="1" dirty="0"/>
              <a:t>Conflict Resolution and Problem-Solving Together</a:t>
            </a:r>
          </a:p>
          <a:p>
            <a:endParaRPr lang="en-IE" dirty="0"/>
          </a:p>
          <a:p>
            <a:pPr marL="285750" indent="-285750">
              <a:buFont typeface="Arial" panose="020B0604020202020204" pitchFamily="34" charset="0"/>
              <a:buChar char="•"/>
            </a:pPr>
            <a:r>
              <a:rPr lang="en-IE" b="1" dirty="0"/>
              <a:t>Conflict Resolution</a:t>
            </a:r>
            <a:r>
              <a:rPr lang="en-IE" dirty="0"/>
              <a:t>: Conflicts are inevitable in any workplace. Collaborative efforts between management and team members are essential for resolving conflicts in a fair and constructive manner. Mediation and open dialogue can help find common ground.</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Problem-Solving</a:t>
            </a:r>
            <a:r>
              <a:rPr lang="en-IE" dirty="0"/>
              <a:t>: When faced with challenges or obstacles, management and team members should work together to find solutions. Brainstorming sessions and cross-functional teams can be effective in tackling complex problems.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Learning from Mistakes</a:t>
            </a:r>
            <a:r>
              <a:rPr lang="en-IE" dirty="0"/>
              <a:t>: Instead of placing blame, a collaborative approach focuses on learning from mistakes and preventing them in the future. This culture of continuous improvement benefits the entire organization.</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endParaRPr lang="en-IE" sz="2400" dirty="0"/>
          </a:p>
        </p:txBody>
      </p:sp>
      <p:sp>
        <p:nvSpPr>
          <p:cNvPr id="7" name="Rectangle 6">
            <a:extLst>
              <a:ext uri="{FF2B5EF4-FFF2-40B4-BE49-F238E27FC236}">
                <a16:creationId xmlns:a16="http://schemas.microsoft.com/office/drawing/2014/main" id="{5AF37DC6-3308-4D33-99F4-239344725232}"/>
              </a:ext>
            </a:extLst>
          </p:cNvPr>
          <p:cNvSpPr/>
          <p:nvPr/>
        </p:nvSpPr>
        <p:spPr>
          <a:xfrm>
            <a:off x="5056109" y="5838007"/>
            <a:ext cx="2046027" cy="246221"/>
          </a:xfrm>
          <a:prstGeom prst="rect">
            <a:avLst/>
          </a:prstGeom>
        </p:spPr>
        <p:txBody>
          <a:bodyPr wrap="square">
            <a:spAutoFit/>
          </a:bodyPr>
          <a:lstStyle/>
          <a:p>
            <a:r>
              <a:rPr lang="en-IE" sz="1000" dirty="0"/>
              <a:t>Image Source: HR Cloud</a:t>
            </a:r>
          </a:p>
        </p:txBody>
      </p:sp>
      <p:pic>
        <p:nvPicPr>
          <p:cNvPr id="6" name="Picture 5">
            <a:extLst>
              <a:ext uri="{FF2B5EF4-FFF2-40B4-BE49-F238E27FC236}">
                <a16:creationId xmlns:a16="http://schemas.microsoft.com/office/drawing/2014/main" id="{0FC5AE34-F71A-4FFD-9EEB-4EFD49066815}"/>
              </a:ext>
            </a:extLst>
          </p:cNvPr>
          <p:cNvPicPr>
            <a:picLocks noChangeAspect="1"/>
          </p:cNvPicPr>
          <p:nvPr/>
        </p:nvPicPr>
        <p:blipFill>
          <a:blip r:embed="rId2"/>
          <a:stretch>
            <a:fillRect/>
          </a:stretch>
        </p:blipFill>
        <p:spPr>
          <a:xfrm>
            <a:off x="4777835" y="4465700"/>
            <a:ext cx="2324301" cy="1165961"/>
          </a:xfrm>
          <a:prstGeom prst="rect">
            <a:avLst/>
          </a:prstGeom>
        </p:spPr>
      </p:pic>
    </p:spTree>
    <p:extLst>
      <p:ext uri="{BB962C8B-B14F-4D97-AF65-F5344CB8AC3E}">
        <p14:creationId xmlns:p14="http://schemas.microsoft.com/office/powerpoint/2010/main" val="255713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2" y="236842"/>
            <a:ext cx="10865933" cy="753644"/>
          </a:xfrm>
        </p:spPr>
        <p:txBody>
          <a:bodyPr>
            <a:normAutofit fontScale="90000"/>
          </a:bodyPr>
          <a:lstStyle/>
          <a:p>
            <a:r>
              <a:rPr lang="en-IE" dirty="0"/>
              <a:t>Collaboration between Management and Team Members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5170646"/>
          </a:xfrm>
          <a:prstGeom prst="rect">
            <a:avLst/>
          </a:prstGeom>
        </p:spPr>
        <p:txBody>
          <a:bodyPr wrap="square">
            <a:spAutoFit/>
          </a:bodyPr>
          <a:lstStyle/>
          <a:p>
            <a:pPr algn="just"/>
            <a:r>
              <a:rPr lang="en-IE" sz="2000" b="1" dirty="0"/>
              <a:t>Mutual Support for Shared Objectives</a:t>
            </a:r>
          </a:p>
          <a:p>
            <a:pPr algn="just"/>
            <a:endParaRPr lang="en-IE" dirty="0"/>
          </a:p>
          <a:p>
            <a:pPr marL="285750" indent="-285750" algn="just">
              <a:buFont typeface="Arial" panose="020B0604020202020204" pitchFamily="34" charset="0"/>
              <a:buChar char="•"/>
            </a:pPr>
            <a:r>
              <a:rPr lang="en-IE" b="1" dirty="0"/>
              <a:t>Shared Ownership</a:t>
            </a:r>
            <a:r>
              <a:rPr lang="en-IE" dirty="0"/>
              <a:t>: Management and team members should share ownership of the organization's objectives. When everyone feels responsible for the organization's success, they are more likely to work cohesively.</a:t>
            </a:r>
          </a:p>
          <a:p>
            <a:pPr marL="285750" indent="-285750" algn="just">
              <a:buFont typeface="Arial" panose="020B0604020202020204" pitchFamily="34" charset="0"/>
              <a:buChar char="•"/>
            </a:pPr>
            <a:endParaRPr lang="en-IE" dirty="0"/>
          </a:p>
          <a:p>
            <a:pPr marL="285750" indent="-285750" algn="just">
              <a:buFont typeface="Arial" panose="020B0604020202020204" pitchFamily="34" charset="0"/>
              <a:buChar char="•"/>
            </a:pPr>
            <a:r>
              <a:rPr lang="en-IE" b="1" dirty="0"/>
              <a:t>Recognition and Appreciation</a:t>
            </a:r>
            <a:r>
              <a:rPr lang="en-IE" dirty="0"/>
              <a:t>: Management should recognize and appreciate the efforts of team members. Team members, in turn, should acknowledge the guidance and support provided by management.</a:t>
            </a:r>
          </a:p>
          <a:p>
            <a:pPr marL="285750" indent="-285750" algn="just">
              <a:buFont typeface="Arial" panose="020B0604020202020204" pitchFamily="34" charset="0"/>
              <a:buChar char="•"/>
            </a:pPr>
            <a:endParaRPr lang="en-IE" dirty="0"/>
          </a:p>
          <a:p>
            <a:pPr marL="285750" indent="-285750" algn="just">
              <a:buFont typeface="Arial" panose="020B0604020202020204" pitchFamily="34" charset="0"/>
              <a:buChar char="•"/>
            </a:pPr>
            <a:r>
              <a:rPr lang="en-IE" b="1" dirty="0"/>
              <a:t>Adaptability</a:t>
            </a:r>
            <a:r>
              <a:rPr lang="en-IE" dirty="0"/>
              <a:t>: Both management and team members should be willing to adapt and adjust their strategies and approaches as needed to meet evolving challenges and opportunities.</a:t>
            </a:r>
          </a:p>
          <a:p>
            <a:pPr algn="just"/>
            <a:endParaRPr lang="en-IE" dirty="0"/>
          </a:p>
          <a:p>
            <a:pPr algn="just"/>
            <a:r>
              <a:rPr lang="en-IE" dirty="0"/>
              <a:t>Collaboration between management and team members is a cornerstone of organizational success. It involves aligning goals, maintaining open communication, resolving conflicts, and supporting each other in the pursuit of shared objectives. When these elements are in place, organizations can achieve higher levels of efficiency, productivity, and employee satisfaction.</a:t>
            </a:r>
          </a:p>
          <a:p>
            <a:endParaRPr lang="en-IE" dirty="0"/>
          </a:p>
          <a:p>
            <a:pPr marL="285750" indent="-285750">
              <a:buFont typeface="Arial" panose="020B0604020202020204" pitchFamily="34" charset="0"/>
              <a:buChar char="•"/>
            </a:pPr>
            <a:endParaRPr lang="en-IE" dirty="0"/>
          </a:p>
          <a:p>
            <a:endParaRPr lang="en-IE" sz="2400" dirty="0"/>
          </a:p>
        </p:txBody>
      </p:sp>
    </p:spTree>
    <p:extLst>
      <p:ext uri="{BB962C8B-B14F-4D97-AF65-F5344CB8AC3E}">
        <p14:creationId xmlns:p14="http://schemas.microsoft.com/office/powerpoint/2010/main" val="14816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Case Study 1 – Apple Inc</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909036"/>
          </a:xfrm>
          <a:prstGeom prst="rect">
            <a:avLst/>
          </a:prstGeom>
        </p:spPr>
        <p:txBody>
          <a:bodyPr wrap="square">
            <a:spAutoFit/>
          </a:bodyPr>
          <a:lstStyle/>
          <a:p>
            <a:r>
              <a:rPr lang="en-IE" sz="1100" dirty="0"/>
              <a:t>This case study that highlights the importance of collaboration between management and individual team members in achieving organizational success:</a:t>
            </a:r>
          </a:p>
          <a:p>
            <a:endParaRPr lang="en-IE" sz="1100" b="1" dirty="0"/>
          </a:p>
          <a:p>
            <a:pPr algn="just"/>
            <a:endParaRPr lang="en-IE" sz="1100" b="1" dirty="0"/>
          </a:p>
          <a:p>
            <a:pPr algn="just"/>
            <a:r>
              <a:rPr lang="en-IE" sz="1100" b="1" dirty="0"/>
              <a:t>Case Study: Apple Inc. - The Development of the iPhone</a:t>
            </a:r>
            <a:endParaRPr lang="en-IE" sz="1100" dirty="0"/>
          </a:p>
          <a:p>
            <a:pPr algn="just"/>
            <a:r>
              <a:rPr lang="en-IE" sz="1100" b="1" dirty="0"/>
              <a:t>Background:</a:t>
            </a:r>
            <a:r>
              <a:rPr lang="en-IE" sz="1100" dirty="0"/>
              <a:t> Apple Inc., under the leadership of co-founder Steve Jobs, is known for its innovation and iconic products. The development and launch of the iPhone in 2007 is a prime example of successful collaboration.</a:t>
            </a:r>
          </a:p>
          <a:p>
            <a:pPr algn="just"/>
            <a:r>
              <a:rPr lang="en-IE" sz="1100" b="1" dirty="0"/>
              <a:t>Importance of Collaboration:</a:t>
            </a:r>
            <a:r>
              <a:rPr lang="en-IE" sz="1100" dirty="0"/>
              <a:t> The creation of the iPhone was a multidisciplinary effort that required the seamless collaboration of management and individual team members from various departments.</a:t>
            </a:r>
          </a:p>
          <a:p>
            <a:pPr algn="just"/>
            <a:r>
              <a:rPr lang="en-IE" sz="1100" b="1" dirty="0"/>
              <a:t>Key Points:</a:t>
            </a:r>
            <a:endParaRPr lang="en-IE" sz="1100" dirty="0"/>
          </a:p>
          <a:p>
            <a:pPr marL="171450" indent="-171450" algn="just">
              <a:buFont typeface="Arial" panose="020B0604020202020204" pitchFamily="34" charset="0"/>
              <a:buChar char="•"/>
            </a:pPr>
            <a:r>
              <a:rPr lang="en-IE" sz="1100" b="1" dirty="0"/>
              <a:t>Visionary Leadership:</a:t>
            </a:r>
            <a:r>
              <a:rPr lang="en-IE" sz="1100" dirty="0"/>
              <a:t> Steve Jobs played a crucial role in envisioning a revolutionary mobile device that combined a phone, an iPod, and an internet communication device. His vision set the direction for the project.</a:t>
            </a:r>
          </a:p>
          <a:p>
            <a:pPr marL="171450" indent="-171450" algn="just">
              <a:buFont typeface="Arial" panose="020B0604020202020204" pitchFamily="34" charset="0"/>
              <a:buChar char="•"/>
            </a:pPr>
            <a:r>
              <a:rPr lang="en-IE" sz="1100" b="1" dirty="0"/>
              <a:t>Cross-Functional Teams:</a:t>
            </a:r>
            <a:r>
              <a:rPr lang="en-IE" sz="1100" dirty="0"/>
              <a:t> Apple assembled cross-functional teams of engineers, designers, software developers, and marketers to work on the iPhone project. This diverse group of experts brought their skills and perspectives to the table.</a:t>
            </a:r>
          </a:p>
          <a:p>
            <a:pPr marL="171450" indent="-171450" algn="just">
              <a:buFont typeface="Arial" panose="020B0604020202020204" pitchFamily="34" charset="0"/>
              <a:buChar char="•"/>
            </a:pPr>
            <a:r>
              <a:rPr lang="en-IE" sz="1100" b="1" dirty="0"/>
              <a:t>Design and Engineering Collaboration:</a:t>
            </a:r>
            <a:r>
              <a:rPr lang="en-IE" sz="1100" dirty="0"/>
              <a:t> The iPhone's design and functionality were a result of close collaboration between industrial designers and hardware engineers. This collaboration ensured that the device was not only beautiful but also technologically advanced.</a:t>
            </a:r>
          </a:p>
          <a:p>
            <a:pPr marL="171450" indent="-171450" algn="just">
              <a:buFont typeface="Arial" panose="020B0604020202020204" pitchFamily="34" charset="0"/>
              <a:buChar char="•"/>
            </a:pPr>
            <a:r>
              <a:rPr lang="en-IE" sz="1100" b="1" dirty="0"/>
              <a:t>User Interface Innovation:</a:t>
            </a:r>
            <a:r>
              <a:rPr lang="en-IE" sz="1100" dirty="0"/>
              <a:t> The iPhone's user interface, featuring the now-famous touchscreen and iOS operating system, was a product of intensive collaboration between software developers, user experience designers, and engineers.</a:t>
            </a:r>
          </a:p>
          <a:p>
            <a:pPr marL="171450" indent="-171450" algn="just">
              <a:buFont typeface="Arial" panose="020B0604020202020204" pitchFamily="34" charset="0"/>
              <a:buChar char="•"/>
            </a:pPr>
            <a:r>
              <a:rPr lang="en-IE" sz="1100" b="1" dirty="0"/>
              <a:t>Iterative Development:</a:t>
            </a:r>
            <a:r>
              <a:rPr lang="en-IE" sz="1100" dirty="0"/>
              <a:t> The project involved multiple iterations and prototypes, with regular feedback and input from both management and team members. This allowed for continuous improvement and refinement.</a:t>
            </a:r>
          </a:p>
          <a:p>
            <a:pPr marL="171450" indent="-171450" algn="just">
              <a:buFont typeface="Arial" panose="020B0604020202020204" pitchFamily="34" charset="0"/>
              <a:buChar char="•"/>
            </a:pPr>
            <a:r>
              <a:rPr lang="en-IE" sz="1100" b="1" dirty="0"/>
              <a:t>Marketing and Launch Strategy:</a:t>
            </a:r>
            <a:r>
              <a:rPr lang="en-IE" sz="1100" dirty="0"/>
              <a:t> Apple's marketing team collaborated with product development teams to create a compelling marketing strategy that built anticipation for the iPhone's release.</a:t>
            </a:r>
          </a:p>
          <a:p>
            <a:pPr marL="171450" indent="-171450" algn="just">
              <a:buFont typeface="Arial" panose="020B0604020202020204" pitchFamily="34" charset="0"/>
              <a:buChar char="•"/>
            </a:pPr>
            <a:r>
              <a:rPr lang="en-IE" sz="1100" b="1" dirty="0"/>
              <a:t>Timely Execution:</a:t>
            </a:r>
            <a:r>
              <a:rPr lang="en-IE" sz="1100" dirty="0"/>
              <a:t> The iPhone was launched in 2007, setting a new standard for smartphones. The collaboration between leadership and individual team members ensured the project was executed on time.</a:t>
            </a:r>
          </a:p>
          <a:p>
            <a:pPr algn="just"/>
            <a:r>
              <a:rPr lang="en-IE" sz="1100" b="1" dirty="0"/>
              <a:t>Outcome:</a:t>
            </a:r>
            <a:r>
              <a:rPr lang="en-IE" sz="1100" dirty="0"/>
              <a:t> The iPhone's successful development and launch revolutionized the tech industry, changed consumer behaviour, and catapulted Apple into one of the world's most valuable companies. The collaboration between visionary leadership, talented individual team members, and cross-functional teams played a pivotal role in this achievement.</a:t>
            </a:r>
          </a:p>
          <a:p>
            <a:pPr algn="just"/>
            <a:r>
              <a:rPr lang="en-IE" sz="1100" dirty="0"/>
              <a:t>This case study highlights how effective collaboration, clear vision, cross-functional teamwork, and iterative development can result in ground-breaking innovations and tremendous organizational success, even in highly competitive industries like consumer electronics.</a:t>
            </a:r>
          </a:p>
          <a:p>
            <a:endParaRPr lang="en-IE" sz="800" dirty="0"/>
          </a:p>
          <a:p>
            <a:pPr marL="285750" indent="-285750">
              <a:buFont typeface="Arial" panose="020B0604020202020204" pitchFamily="34" charset="0"/>
              <a:buChar char="•"/>
            </a:pPr>
            <a:endParaRPr lang="en-IE" sz="800" dirty="0"/>
          </a:p>
        </p:txBody>
      </p:sp>
      <p:pic>
        <p:nvPicPr>
          <p:cNvPr id="7174" name="Picture 6" descr="Apple (Ireland)">
            <a:extLst>
              <a:ext uri="{FF2B5EF4-FFF2-40B4-BE49-F238E27FC236}">
                <a16:creationId xmlns:a16="http://schemas.microsoft.com/office/drawing/2014/main" id="{6122D2F6-5C61-4BD6-A647-28C202565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1545" y="92003"/>
            <a:ext cx="1433327" cy="143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8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Case Study 2 – Netflix</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3140" y="1332449"/>
            <a:ext cx="11065720" cy="4693593"/>
          </a:xfrm>
          <a:prstGeom prst="rect">
            <a:avLst/>
          </a:prstGeom>
        </p:spPr>
        <p:txBody>
          <a:bodyPr wrap="square">
            <a:spAutoFit/>
          </a:bodyPr>
          <a:lstStyle/>
          <a:p>
            <a:endParaRPr lang="en-IE" sz="800" dirty="0"/>
          </a:p>
          <a:p>
            <a:pPr algn="just"/>
            <a:r>
              <a:rPr lang="en-IE" sz="1100" b="1" dirty="0"/>
              <a:t>Case Study: Netflix - Transforming Entertainment through Data-Driven Decision-Making</a:t>
            </a:r>
            <a:endParaRPr lang="en-IE" sz="1100" dirty="0"/>
          </a:p>
          <a:p>
            <a:pPr algn="just"/>
            <a:r>
              <a:rPr lang="en-IE" sz="1100" b="1" dirty="0"/>
              <a:t>Background:</a:t>
            </a:r>
            <a:r>
              <a:rPr lang="en-IE" sz="1100" dirty="0"/>
              <a:t> Netflix is a global streaming platform that has revolutionized the entertainment industry. Its success is attributed to its data-driven approach to content creation and delivery.</a:t>
            </a:r>
          </a:p>
          <a:p>
            <a:pPr algn="just"/>
            <a:r>
              <a:rPr lang="en-IE" sz="1100" b="1" dirty="0"/>
              <a:t>Importance of Collaboration:</a:t>
            </a:r>
            <a:r>
              <a:rPr lang="en-IE" sz="1100" dirty="0"/>
              <a:t> Netflix's achievements demonstrate the synergy between management's strategic vision and the contributions of individual team members, particularly data scientists and content creators.</a:t>
            </a:r>
          </a:p>
          <a:p>
            <a:pPr algn="just"/>
            <a:r>
              <a:rPr lang="en-IE" sz="1100" b="1" dirty="0"/>
              <a:t>Key Points:</a:t>
            </a:r>
            <a:endParaRPr lang="en-IE" sz="1100" dirty="0"/>
          </a:p>
          <a:p>
            <a:pPr marL="171450" indent="-171450" algn="just">
              <a:buFont typeface="Arial" panose="020B0604020202020204" pitchFamily="34" charset="0"/>
              <a:buChar char="•"/>
            </a:pPr>
            <a:r>
              <a:rPr lang="en-IE" sz="1100" b="1" dirty="0"/>
              <a:t>Management's Vision:</a:t>
            </a:r>
            <a:r>
              <a:rPr lang="en-IE" sz="1100" dirty="0"/>
              <a:t> Reed Hastings, co-founder and former CEO of Netflix, envisioned a platform that would disrupt the traditional cable TV model. His vision was to provide personalized, on-demand content to viewers worldwide.</a:t>
            </a:r>
          </a:p>
          <a:p>
            <a:pPr marL="171450" indent="-171450" algn="just">
              <a:buFont typeface="Arial" panose="020B0604020202020204" pitchFamily="34" charset="0"/>
              <a:buChar char="•"/>
            </a:pPr>
            <a:r>
              <a:rPr lang="en-IE" sz="1100" b="1" dirty="0"/>
              <a:t>Data-Driven Culture:</a:t>
            </a:r>
            <a:r>
              <a:rPr lang="en-IE" sz="1100" dirty="0"/>
              <a:t> Netflix cultivated a data-driven culture, leveraging algorithms and user data to understand viewer preferences and behaviour. This data-centric approach influenced content decisions, such as which shows to produce and recommend to users.</a:t>
            </a:r>
          </a:p>
          <a:p>
            <a:pPr marL="171450" indent="-171450" algn="just">
              <a:buFont typeface="Arial" panose="020B0604020202020204" pitchFamily="34" charset="0"/>
              <a:buChar char="•"/>
            </a:pPr>
            <a:r>
              <a:rPr lang="en-IE" sz="1100" b="1" dirty="0"/>
              <a:t>Content Creation:</a:t>
            </a:r>
            <a:r>
              <a:rPr lang="en-IE" sz="1100" dirty="0"/>
              <a:t> Netflix invested heavily in original content creation, based on insights gathered from data analytics. Management worked closely with content creators to produce shows that resonated with specific target audiences.</a:t>
            </a:r>
          </a:p>
          <a:p>
            <a:pPr marL="171450" indent="-171450" algn="just">
              <a:buFont typeface="Arial" panose="020B0604020202020204" pitchFamily="34" charset="0"/>
              <a:buChar char="•"/>
            </a:pPr>
            <a:r>
              <a:rPr lang="en-IE" sz="1100" b="1" dirty="0"/>
              <a:t>Recommendation Algorithm:</a:t>
            </a:r>
            <a:r>
              <a:rPr lang="en-IE" sz="1100" dirty="0"/>
              <a:t> The "Netflix recommendation algorithm" is a prime example of how data science and technology played a pivotal role. It personalized content recommendations for individual users, increasing user engagement and retention.</a:t>
            </a:r>
          </a:p>
          <a:p>
            <a:pPr marL="171450" indent="-171450" algn="just">
              <a:buFont typeface="Arial" panose="020B0604020202020204" pitchFamily="34" charset="0"/>
              <a:buChar char="•"/>
            </a:pPr>
            <a:r>
              <a:rPr lang="en-IE" sz="1100" b="1" dirty="0"/>
              <a:t>Global Expansion:</a:t>
            </a:r>
            <a:r>
              <a:rPr lang="en-IE" sz="1100" dirty="0"/>
              <a:t> Management's strategy included global expansion, making Netflix available in nearly every country. This required collaboration between management and teams responsible for content licensing, localization, and market expansion.</a:t>
            </a:r>
          </a:p>
          <a:p>
            <a:pPr marL="171450" indent="-171450" algn="just">
              <a:buFont typeface="Arial" panose="020B0604020202020204" pitchFamily="34" charset="0"/>
              <a:buChar char="•"/>
            </a:pPr>
            <a:r>
              <a:rPr lang="en-IE" sz="1100" b="1" dirty="0"/>
              <a:t>Continuous Innovation:</a:t>
            </a:r>
            <a:r>
              <a:rPr lang="en-IE" sz="1100" dirty="0"/>
              <a:t> Netflix's management encouraged innovation by enabling teams to experiment and take calculated risks. This culture of innovation extended to both technology and content creation.</a:t>
            </a:r>
          </a:p>
          <a:p>
            <a:pPr marL="171450" indent="-171450" algn="just">
              <a:buFont typeface="Arial" panose="020B0604020202020204" pitchFamily="34" charset="0"/>
              <a:buChar char="•"/>
            </a:pPr>
            <a:endParaRPr lang="en-IE" sz="1100" dirty="0"/>
          </a:p>
          <a:p>
            <a:pPr algn="just"/>
            <a:r>
              <a:rPr lang="en-IE" sz="1100" b="1" dirty="0"/>
              <a:t>Outcome:</a:t>
            </a:r>
            <a:r>
              <a:rPr lang="en-IE" sz="1100" dirty="0"/>
              <a:t> Netflix's data-driven approach, guided by management's strategic vision and fuelled by the expertise of data scientists and content creators, transformed the entertainment industry. As </a:t>
            </a:r>
            <a:r>
              <a:rPr lang="en-IE" sz="1100"/>
              <a:t>of September </a:t>
            </a:r>
            <a:r>
              <a:rPr lang="en-IE" sz="1100" dirty="0"/>
              <a:t>2021, Netflix had millions of subscribers worldwide and became a major player in original content production, earning numerous awards for its shows.</a:t>
            </a:r>
          </a:p>
          <a:p>
            <a:pPr algn="just"/>
            <a:endParaRPr lang="en-IE" sz="1100" dirty="0"/>
          </a:p>
          <a:p>
            <a:pPr algn="just"/>
            <a:r>
              <a:rPr lang="en-IE" sz="1100" dirty="0"/>
              <a:t>This case study emphasizes how effective collaboration between visionary leadership, data experts, and content creators can lead to disruptive innovation and market leadership. It underscores the importance of leveraging data and technology to make informed decisions and deliver personalized experiences to customers, ultimately contributing to organizational success.</a:t>
            </a:r>
          </a:p>
          <a:p>
            <a:endParaRPr lang="en-IE" sz="800" dirty="0"/>
          </a:p>
          <a:p>
            <a:pPr marL="285750" indent="-285750">
              <a:buFont typeface="Arial" panose="020B0604020202020204" pitchFamily="34" charset="0"/>
              <a:buChar char="•"/>
            </a:pPr>
            <a:endParaRPr lang="en-IE" sz="800" dirty="0"/>
          </a:p>
        </p:txBody>
      </p:sp>
      <p:pic>
        <p:nvPicPr>
          <p:cNvPr id="8194" name="Picture 2" descr="Netflix - YouTube">
            <a:extLst>
              <a:ext uri="{FF2B5EF4-FFF2-40B4-BE49-F238E27FC236}">
                <a16:creationId xmlns:a16="http://schemas.microsoft.com/office/drawing/2014/main" id="{24D9C709-976D-4317-87BB-002329F95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6062" y="0"/>
            <a:ext cx="1455938" cy="145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9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1131411"/>
            <a:ext cx="4653114" cy="4339650"/>
          </a:xfrm>
          <a:prstGeom prst="rect">
            <a:avLst/>
          </a:prstGeom>
        </p:spPr>
        <p:txBody>
          <a:bodyPr wrap="square">
            <a:spAutoFit/>
          </a:bodyPr>
          <a:lstStyle/>
          <a:p>
            <a:r>
              <a:rPr lang="en-IE" dirty="0"/>
              <a:t>Leadership styles encompass various approaches that leaders use to guide, influence, and manage their teams or organizations. </a:t>
            </a:r>
          </a:p>
          <a:p>
            <a:endParaRPr lang="en-IE" dirty="0"/>
          </a:p>
          <a:p>
            <a:pPr marL="285750" indent="-285750">
              <a:buFont typeface="Arial" panose="020B0604020202020204" pitchFamily="34" charset="0"/>
              <a:buChar char="•"/>
            </a:pPr>
            <a:r>
              <a:rPr lang="en-IE" dirty="0"/>
              <a:t>Democratic</a:t>
            </a:r>
          </a:p>
          <a:p>
            <a:pPr marL="285750" indent="-285750">
              <a:buFont typeface="Arial" panose="020B0604020202020204" pitchFamily="34" charset="0"/>
              <a:buChar char="•"/>
            </a:pPr>
            <a:r>
              <a:rPr lang="en-IE" dirty="0"/>
              <a:t>Autocratic</a:t>
            </a:r>
          </a:p>
          <a:p>
            <a:pPr marL="285750" indent="-285750">
              <a:buFont typeface="Arial" panose="020B0604020202020204" pitchFamily="34" charset="0"/>
              <a:buChar char="•"/>
            </a:pPr>
            <a:r>
              <a:rPr lang="en-IE" dirty="0"/>
              <a:t>Laissez-Faire</a:t>
            </a:r>
          </a:p>
          <a:p>
            <a:pPr marL="285750" indent="-285750">
              <a:buFont typeface="Arial" panose="020B0604020202020204" pitchFamily="34" charset="0"/>
              <a:buChar char="•"/>
            </a:pPr>
            <a:r>
              <a:rPr lang="en-IE" dirty="0"/>
              <a:t>Transformational</a:t>
            </a:r>
          </a:p>
          <a:p>
            <a:pPr marL="285750" indent="-285750">
              <a:buFont typeface="Arial" panose="020B0604020202020204" pitchFamily="34" charset="0"/>
              <a:buChar char="•"/>
            </a:pPr>
            <a:r>
              <a:rPr lang="en-IE" dirty="0"/>
              <a:t>Transactional</a:t>
            </a:r>
          </a:p>
          <a:p>
            <a:pPr marL="285750" indent="-285750">
              <a:buFont typeface="Arial" panose="020B0604020202020204" pitchFamily="34" charset="0"/>
              <a:buChar char="•"/>
            </a:pPr>
            <a:r>
              <a:rPr lang="en-IE" dirty="0"/>
              <a:t>Bureaucratic</a:t>
            </a:r>
          </a:p>
          <a:p>
            <a:pPr marL="285750" indent="-285750">
              <a:buFont typeface="Arial" panose="020B0604020202020204" pitchFamily="34" charset="0"/>
              <a:buChar char="•"/>
            </a:pPr>
            <a:r>
              <a:rPr lang="en-IE" dirty="0"/>
              <a:t>Servant</a:t>
            </a:r>
          </a:p>
          <a:p>
            <a:endParaRPr lang="en-IE" dirty="0"/>
          </a:p>
          <a:p>
            <a:r>
              <a:rPr lang="en-IE" dirty="0"/>
              <a:t>Different leadership styles have distinct characteristics, advantages, and disadvantages. </a:t>
            </a:r>
          </a:p>
          <a:p>
            <a:endParaRPr lang="en-IE" sz="2400" dirty="0"/>
          </a:p>
        </p:txBody>
      </p:sp>
      <p:pic>
        <p:nvPicPr>
          <p:cNvPr id="3" name="Picture 2">
            <a:extLst>
              <a:ext uri="{FF2B5EF4-FFF2-40B4-BE49-F238E27FC236}">
                <a16:creationId xmlns:a16="http://schemas.microsoft.com/office/drawing/2014/main" id="{D001F13C-C3BA-4D1E-8BAD-9E0C6370CBE0}"/>
              </a:ext>
            </a:extLst>
          </p:cNvPr>
          <p:cNvPicPr>
            <a:picLocks noChangeAspect="1"/>
          </p:cNvPicPr>
          <p:nvPr/>
        </p:nvPicPr>
        <p:blipFill>
          <a:blip r:embed="rId2"/>
          <a:stretch>
            <a:fillRect/>
          </a:stretch>
        </p:blipFill>
        <p:spPr>
          <a:xfrm>
            <a:off x="6625902" y="1131411"/>
            <a:ext cx="5006774" cy="2819644"/>
          </a:xfrm>
          <a:prstGeom prst="rect">
            <a:avLst/>
          </a:prstGeom>
        </p:spPr>
      </p:pic>
      <p:sp>
        <p:nvSpPr>
          <p:cNvPr id="5" name="Rectangle 4">
            <a:extLst>
              <a:ext uri="{FF2B5EF4-FFF2-40B4-BE49-F238E27FC236}">
                <a16:creationId xmlns:a16="http://schemas.microsoft.com/office/drawing/2014/main" id="{0EE9FCF7-0637-4247-8B63-4EAAAAEF92BE}"/>
              </a:ext>
            </a:extLst>
          </p:cNvPr>
          <p:cNvSpPr/>
          <p:nvPr/>
        </p:nvSpPr>
        <p:spPr>
          <a:xfrm>
            <a:off x="8537911" y="4118048"/>
            <a:ext cx="2789996" cy="246221"/>
          </a:xfrm>
          <a:prstGeom prst="rect">
            <a:avLst/>
          </a:prstGeom>
        </p:spPr>
        <p:txBody>
          <a:bodyPr wrap="square">
            <a:spAutoFit/>
          </a:bodyPr>
          <a:lstStyle/>
          <a:p>
            <a:r>
              <a:rPr lang="en-IE" sz="1000" dirty="0"/>
              <a:t>Image Source: Corporate Finance Institute</a:t>
            </a:r>
          </a:p>
        </p:txBody>
      </p:sp>
    </p:spTree>
    <p:extLst>
      <p:ext uri="{BB962C8B-B14F-4D97-AF65-F5344CB8AC3E}">
        <p14:creationId xmlns:p14="http://schemas.microsoft.com/office/powerpoint/2010/main" val="39131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 High Level Overview</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1131411"/>
            <a:ext cx="11258101" cy="4524315"/>
          </a:xfrm>
          <a:prstGeom prst="rect">
            <a:avLst/>
          </a:prstGeom>
        </p:spPr>
        <p:txBody>
          <a:bodyPr wrap="square">
            <a:spAutoFit/>
          </a:bodyPr>
          <a:lstStyle/>
          <a:p>
            <a:pPr marL="342900" indent="-342900">
              <a:buFont typeface="+mj-lt"/>
              <a:buAutoNum type="arabicPeriod"/>
            </a:pPr>
            <a:r>
              <a:rPr lang="en-IE" b="1" dirty="0"/>
              <a:t>Democratic</a:t>
            </a:r>
            <a:r>
              <a:rPr lang="en-IE" dirty="0"/>
              <a:t> leadership style involve team members in decision-making processes. They encourage open communication, collaboration, and the sharing of ideas.</a:t>
            </a:r>
          </a:p>
          <a:p>
            <a:pPr marL="342900" indent="-342900">
              <a:buFont typeface="+mj-lt"/>
              <a:buAutoNum type="arabicPeriod"/>
            </a:pPr>
            <a:r>
              <a:rPr lang="en-IE" b="1" dirty="0"/>
              <a:t>Autocratic</a:t>
            </a:r>
            <a:r>
              <a:rPr lang="en-IE" dirty="0"/>
              <a:t> leadership style, the leader makes decisions unilaterally without seeking input from team members. They have full authority and control.</a:t>
            </a:r>
          </a:p>
          <a:p>
            <a:pPr marL="342900" indent="-342900">
              <a:buFont typeface="+mj-lt"/>
              <a:buAutoNum type="arabicPeriod"/>
            </a:pPr>
            <a:r>
              <a:rPr lang="en-IE" b="1" dirty="0"/>
              <a:t>Laissez-Faire</a:t>
            </a:r>
            <a:r>
              <a:rPr lang="en-IE" dirty="0"/>
              <a:t> leadership style, leaders grant significant autonomy and decision-making authority to their team members, allowing them to make choices and take the lead in their respective areas of expertise</a:t>
            </a:r>
            <a:r>
              <a:rPr lang="en-IE"/>
              <a:t>. </a:t>
            </a:r>
            <a:endParaRPr lang="en-IE" dirty="0"/>
          </a:p>
          <a:p>
            <a:pPr marL="342900" indent="-342900">
              <a:buFont typeface="+mj-lt"/>
              <a:buAutoNum type="arabicPeriod"/>
            </a:pPr>
            <a:r>
              <a:rPr lang="en-IE" b="1" dirty="0"/>
              <a:t>Transformational</a:t>
            </a:r>
            <a:r>
              <a:rPr lang="en-IE" dirty="0"/>
              <a:t> leaders inspire and motivate their teams through a compelling vision and by setting high standards. They encourage innovation and personal growth.</a:t>
            </a:r>
          </a:p>
          <a:p>
            <a:pPr marL="342900" indent="-342900">
              <a:buFont typeface="+mj-lt"/>
              <a:buAutoNum type="arabicPeriod"/>
            </a:pPr>
            <a:r>
              <a:rPr lang="en-IE" b="1" dirty="0"/>
              <a:t>Transactional</a:t>
            </a:r>
            <a:r>
              <a:rPr lang="en-IE" dirty="0"/>
              <a:t> leaders focus on the exchange of rewards and punishments based on performance. They establish clear goals and expectations</a:t>
            </a:r>
          </a:p>
          <a:p>
            <a:pPr marL="342900" indent="-342900">
              <a:buFont typeface="+mj-lt"/>
              <a:buAutoNum type="arabicPeriod"/>
            </a:pPr>
            <a:r>
              <a:rPr lang="en-IE" b="1" dirty="0"/>
              <a:t>Bureaucratic</a:t>
            </a:r>
            <a:r>
              <a:rPr lang="en-IE" dirty="0"/>
              <a:t> leaders are characterized by a strong emphasis on rules, procedures, and adherence to established norms and policies. This style is typically associated with highly structured and hierarchical organizations, such as government agencies and large corporations</a:t>
            </a:r>
          </a:p>
          <a:p>
            <a:pPr marL="342900" indent="-342900">
              <a:buFont typeface="+mj-lt"/>
              <a:buAutoNum type="arabicPeriod"/>
            </a:pPr>
            <a:r>
              <a:rPr lang="en-IE" b="1" dirty="0"/>
              <a:t>Servant</a:t>
            </a:r>
            <a:r>
              <a:rPr lang="en-IE" dirty="0"/>
              <a:t> leaders prioritize the well-being and development of their team members. They serve their teams and focus on meeting their needs.</a:t>
            </a:r>
          </a:p>
          <a:p>
            <a:endParaRPr lang="en-IE" dirty="0"/>
          </a:p>
        </p:txBody>
      </p:sp>
    </p:spTree>
    <p:extLst>
      <p:ext uri="{BB962C8B-B14F-4D97-AF65-F5344CB8AC3E}">
        <p14:creationId xmlns:p14="http://schemas.microsoft.com/office/powerpoint/2010/main" val="304270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Democratic</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47326"/>
            <a:ext cx="10459110" cy="5447645"/>
          </a:xfrm>
          <a:prstGeom prst="rect">
            <a:avLst/>
          </a:prstGeom>
        </p:spPr>
        <p:txBody>
          <a:bodyPr wrap="square">
            <a:spAutoFit/>
          </a:bodyPr>
          <a:lstStyle/>
          <a:p>
            <a:r>
              <a:rPr lang="en-IE" b="1" dirty="0"/>
              <a:t>Democratic Leadership</a:t>
            </a:r>
            <a:r>
              <a:rPr lang="en-IE" dirty="0"/>
              <a:t> is a leadership style in which leaders actively involve team members in the decision-making process. This approach values and encourages input, ideas, and feedback from team members when making important choices that affect the team or organization. In essence, it's a more collaborative and inclusive leadership style compared to autocratic or authoritarian leadership.</a:t>
            </a:r>
          </a:p>
          <a:p>
            <a:endParaRPr lang="en-IE" dirty="0"/>
          </a:p>
          <a:p>
            <a:r>
              <a:rPr lang="en-IE" b="1" dirty="0"/>
              <a:t>Principles and Characteristics of democratic leadership:</a:t>
            </a:r>
            <a:endParaRPr lang="en-IE" sz="2400" b="1" dirty="0"/>
          </a:p>
          <a:p>
            <a:pPr marL="285750" indent="-285750">
              <a:buFont typeface="Arial" panose="020B0604020202020204" pitchFamily="34" charset="0"/>
              <a:buChar char="•"/>
            </a:pPr>
            <a:r>
              <a:rPr lang="en-IE" b="1" dirty="0"/>
              <a:t>Inclusivity</a:t>
            </a:r>
            <a:r>
              <a:rPr lang="en-IE" dirty="0"/>
              <a:t>: Democratic leaders believe that decisions are better when made collectively. They seek to involve team members in the decision-making process regardless of their position or role within the organization.</a:t>
            </a:r>
          </a:p>
          <a:p>
            <a:pPr marL="285750" indent="-285750">
              <a:buFont typeface="Arial" panose="020B0604020202020204" pitchFamily="34" charset="0"/>
              <a:buChar char="•"/>
            </a:pPr>
            <a:r>
              <a:rPr lang="en-IE" b="1" dirty="0"/>
              <a:t>Open Communication</a:t>
            </a:r>
            <a:r>
              <a:rPr lang="en-IE" dirty="0"/>
              <a:t>: Open and transparent communication is fundamental to this leadership style. Leaders encourage team members to share their thoughts, opinions, and concerns freely. They actively listen to what others have to say.</a:t>
            </a:r>
          </a:p>
          <a:p>
            <a:pPr marL="285750" indent="-285750">
              <a:buFont typeface="Arial" panose="020B0604020202020204" pitchFamily="34" charset="0"/>
              <a:buChar char="•"/>
            </a:pPr>
            <a:r>
              <a:rPr lang="en-IE" b="1" dirty="0"/>
              <a:t>Shared Decision-Making</a:t>
            </a:r>
            <a:r>
              <a:rPr lang="en-IE" dirty="0"/>
              <a:t>: In a democratic leadership setting, decisions are often made through consensus or majority agreement. The leader's role is to facilitate discussions, gather input, and guide the decision-making process rather than imposing decisions unilaterally.</a:t>
            </a:r>
          </a:p>
          <a:p>
            <a:pPr marL="285750" indent="-285750">
              <a:buFont typeface="Arial" panose="020B0604020202020204" pitchFamily="34" charset="0"/>
              <a:buChar char="•"/>
            </a:pPr>
            <a:r>
              <a:rPr lang="en-IE" b="1" dirty="0"/>
              <a:t>Empowerment</a:t>
            </a:r>
            <a:r>
              <a:rPr lang="en-IE" dirty="0"/>
              <a:t>: This leadership style empowers team members by giving them a sense of ownership over the decisions that affect their work. Team members are more likely to be committed to implementing decisions they've been a part of making.</a:t>
            </a:r>
          </a:p>
          <a:p>
            <a:endParaRPr lang="en-IE" sz="2400" dirty="0"/>
          </a:p>
        </p:txBody>
      </p:sp>
    </p:spTree>
    <p:extLst>
      <p:ext uri="{BB962C8B-B14F-4D97-AF65-F5344CB8AC3E}">
        <p14:creationId xmlns:p14="http://schemas.microsoft.com/office/powerpoint/2010/main" val="14170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Democratic</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47326"/>
            <a:ext cx="10459110" cy="3877985"/>
          </a:xfrm>
          <a:prstGeom prst="rect">
            <a:avLst/>
          </a:prstGeom>
        </p:spPr>
        <p:txBody>
          <a:bodyPr wrap="square">
            <a:spAutoFit/>
          </a:bodyPr>
          <a:lstStyle/>
          <a:p>
            <a:r>
              <a:rPr lang="en-IE" sz="2000" b="1" dirty="0"/>
              <a:t>Principles and Characteristics of democratic leadership:</a:t>
            </a:r>
          </a:p>
          <a:p>
            <a:endParaRPr lang="en-IE" sz="2400" b="1" dirty="0"/>
          </a:p>
          <a:p>
            <a:pPr marL="285750" indent="-285750">
              <a:buFont typeface="Arial" panose="020B0604020202020204" pitchFamily="34" charset="0"/>
              <a:buChar char="•"/>
            </a:pPr>
            <a:r>
              <a:rPr lang="en-IE" b="1" dirty="0"/>
              <a:t>Creativity and Innovation</a:t>
            </a:r>
            <a:r>
              <a:rPr lang="en-IE" dirty="0"/>
              <a:t>: A democratic leader values the diverse perspectives and ideas that team members bring to the table. This can lead to more creative and innovative solutions to problems and challenges.</a:t>
            </a:r>
          </a:p>
          <a:p>
            <a:pPr marL="285750" indent="-285750">
              <a:buFont typeface="Arial" panose="020B0604020202020204" pitchFamily="34" charset="0"/>
              <a:buChar char="•"/>
            </a:pPr>
            <a:r>
              <a:rPr lang="en-IE" b="1" dirty="0"/>
              <a:t>Flexibility</a:t>
            </a:r>
            <a:r>
              <a:rPr lang="en-IE" dirty="0"/>
              <a:t>: Democratic leaders adapt their leadership style to the situation. While they involve team members in decision-making, they may still make swift decisions in urgent situations when necessary.</a:t>
            </a:r>
          </a:p>
          <a:p>
            <a:pPr marL="285750" indent="-285750">
              <a:buFont typeface="Arial" panose="020B0604020202020204" pitchFamily="34" charset="0"/>
              <a:buChar char="•"/>
            </a:pPr>
            <a:r>
              <a:rPr lang="en-IE" b="1" dirty="0"/>
              <a:t>Accountability</a:t>
            </a:r>
            <a:r>
              <a:rPr lang="en-IE" dirty="0"/>
              <a:t>: Team members are held accountable for their roles in the decision-making process and for the outcomes of decisions. Accountability ensures that everyone is committed to the success of the team or organization.</a:t>
            </a:r>
          </a:p>
          <a:p>
            <a:pPr marL="285750" indent="-285750">
              <a:buFont typeface="Arial" panose="020B0604020202020204" pitchFamily="34" charset="0"/>
              <a:buChar char="•"/>
            </a:pPr>
            <a:r>
              <a:rPr lang="en-IE" b="1" dirty="0"/>
              <a:t>High Job Satisfaction</a:t>
            </a:r>
            <a:r>
              <a:rPr lang="en-IE" dirty="0"/>
              <a:t>: Team members often experience higher job satisfaction and motivation when they have a say in decisions that affect their work. This can lead to improved morale and productivity.</a:t>
            </a:r>
          </a:p>
          <a:p>
            <a:endParaRPr lang="en-IE" sz="2400" dirty="0"/>
          </a:p>
        </p:txBody>
      </p:sp>
    </p:spTree>
    <p:extLst>
      <p:ext uri="{BB962C8B-B14F-4D97-AF65-F5344CB8AC3E}">
        <p14:creationId xmlns:p14="http://schemas.microsoft.com/office/powerpoint/2010/main" val="389843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Democratic</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56500" y="838448"/>
            <a:ext cx="9759351" cy="4616648"/>
          </a:xfrm>
          <a:prstGeom prst="rect">
            <a:avLst/>
          </a:prstGeom>
        </p:spPr>
        <p:txBody>
          <a:bodyPr wrap="square">
            <a:spAutoFit/>
          </a:bodyPr>
          <a:lstStyle/>
          <a:p>
            <a:r>
              <a:rPr lang="en-IE" dirty="0"/>
              <a:t>Democratic leadership is effective in various contexts, particularly when:</a:t>
            </a:r>
          </a:p>
          <a:p>
            <a:pPr marL="285750" indent="-285750">
              <a:buFont typeface="Arial" panose="020B0604020202020204" pitchFamily="34" charset="0"/>
              <a:buChar char="•"/>
            </a:pPr>
            <a:r>
              <a:rPr lang="en-IE" dirty="0"/>
              <a:t>Complex and creative problem-solving is required.</a:t>
            </a:r>
          </a:p>
          <a:p>
            <a:pPr marL="285750" indent="-285750">
              <a:buFont typeface="Arial" panose="020B0604020202020204" pitchFamily="34" charset="0"/>
              <a:buChar char="•"/>
            </a:pPr>
            <a:r>
              <a:rPr lang="en-IE" dirty="0"/>
              <a:t>Team members possess valuable expertise or insights that the leader lacks.</a:t>
            </a:r>
          </a:p>
          <a:p>
            <a:pPr marL="285750" indent="-285750">
              <a:buFont typeface="Arial" panose="020B0604020202020204" pitchFamily="34" charset="0"/>
              <a:buChar char="•"/>
            </a:pPr>
            <a:r>
              <a:rPr lang="en-IE" dirty="0"/>
              <a:t>There is a need for buy-in and commitment from team members.</a:t>
            </a:r>
          </a:p>
          <a:p>
            <a:pPr marL="285750" indent="-285750">
              <a:buFont typeface="Arial" panose="020B0604020202020204" pitchFamily="34" charset="0"/>
              <a:buChar char="•"/>
            </a:pPr>
            <a:r>
              <a:rPr lang="en-IE" dirty="0"/>
              <a:t>A collaborative and inclusive organizational culture is desired.</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r>
              <a:rPr lang="en-IE" b="1" dirty="0"/>
              <a:t>Advantages</a:t>
            </a:r>
            <a:r>
              <a:rPr lang="en-IE" dirty="0"/>
              <a:t>: </a:t>
            </a:r>
          </a:p>
          <a:p>
            <a:r>
              <a:rPr lang="en-IE" dirty="0"/>
              <a:t>This style fosters creativity, employee engagement, and a sense of ownership among team members. It can lead to well-rounded decisions.</a:t>
            </a:r>
          </a:p>
          <a:p>
            <a:endParaRPr lang="en-IE" dirty="0"/>
          </a:p>
          <a:p>
            <a:r>
              <a:rPr lang="en-IE" b="1" dirty="0"/>
              <a:t>Disadvantages</a:t>
            </a:r>
            <a:r>
              <a:rPr lang="en-IE" dirty="0"/>
              <a:t>: </a:t>
            </a:r>
          </a:p>
          <a:p>
            <a:r>
              <a:rPr lang="en-IE" dirty="0"/>
              <a:t>Decision-making may take longer, and it may not be suitable for urgent situations where quick action is required.</a:t>
            </a:r>
          </a:p>
          <a:p>
            <a:endParaRPr lang="en-IE" dirty="0"/>
          </a:p>
          <a:p>
            <a:endParaRPr lang="en-IE" sz="2400" dirty="0"/>
          </a:p>
        </p:txBody>
      </p:sp>
    </p:spTree>
    <p:extLst>
      <p:ext uri="{BB962C8B-B14F-4D97-AF65-F5344CB8AC3E}">
        <p14:creationId xmlns:p14="http://schemas.microsoft.com/office/powerpoint/2010/main" val="298008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Autocratic</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942285"/>
            <a:ext cx="10865933" cy="5539978"/>
          </a:xfrm>
          <a:prstGeom prst="rect">
            <a:avLst/>
          </a:prstGeom>
        </p:spPr>
        <p:txBody>
          <a:bodyPr wrap="square">
            <a:spAutoFit/>
          </a:bodyPr>
          <a:lstStyle/>
          <a:p>
            <a:r>
              <a:rPr lang="en-IE" b="1" dirty="0"/>
              <a:t>Autocratic leadership </a:t>
            </a:r>
            <a:r>
              <a:rPr lang="en-IE" dirty="0"/>
              <a:t>is a leadership style characterized by a high degree of control and decision-making power held by the leader. In this style, the leader makes decisions unilaterally without seeking input or feedback from team members. The leader's directives and instructions are typically followed without question or debate. </a:t>
            </a:r>
          </a:p>
          <a:p>
            <a:endParaRPr lang="en-IE" dirty="0"/>
          </a:p>
          <a:p>
            <a:r>
              <a:rPr lang="en-IE" b="1" dirty="0"/>
              <a:t>Principles and Characteristics of autocratic leadership:</a:t>
            </a:r>
          </a:p>
          <a:p>
            <a:endParaRPr lang="en-IE" b="1" dirty="0"/>
          </a:p>
          <a:p>
            <a:pPr marL="285750" indent="-285750">
              <a:buFont typeface="Arial" panose="020B0604020202020204" pitchFamily="34" charset="0"/>
              <a:buChar char="•"/>
            </a:pPr>
            <a:r>
              <a:rPr lang="en-IE" b="1" dirty="0"/>
              <a:t>Centralized Decision-Making</a:t>
            </a:r>
            <a:r>
              <a:rPr lang="en-IE" dirty="0"/>
              <a:t>: Autocratic leaders retain the central role in making decisions. They do not typically seek consensus or input from team members when determining the course of action.</a:t>
            </a:r>
          </a:p>
          <a:p>
            <a:pPr marL="285750" indent="-285750">
              <a:buFont typeface="Arial" panose="020B0604020202020204" pitchFamily="34" charset="0"/>
              <a:buChar char="•"/>
            </a:pPr>
            <a:r>
              <a:rPr lang="en-IE" b="1" dirty="0"/>
              <a:t>Clear Hierarchy</a:t>
            </a:r>
            <a:r>
              <a:rPr lang="en-IE" dirty="0"/>
              <a:t>: Autocratic leadership often maintains a clear hierarchical structure within the organization or team. There is a well-defined chain of command, and decision-making authority flows from the top down.</a:t>
            </a:r>
          </a:p>
          <a:p>
            <a:pPr marL="285750" indent="-285750">
              <a:buFont typeface="Arial" panose="020B0604020202020204" pitchFamily="34" charset="0"/>
              <a:buChar char="•"/>
            </a:pPr>
            <a:r>
              <a:rPr lang="en-IE" b="1" dirty="0"/>
              <a:t>Directive Communication</a:t>
            </a:r>
            <a:r>
              <a:rPr lang="en-IE" dirty="0"/>
              <a:t>: Autocratic leaders communicate directives, instructions, and expectations to team members. They provide specific guidance on what needs to be done and how tasks should be performed.</a:t>
            </a:r>
          </a:p>
          <a:p>
            <a:pPr marL="285750" indent="-285750">
              <a:buFont typeface="Arial" panose="020B0604020202020204" pitchFamily="34" charset="0"/>
              <a:buChar char="•"/>
            </a:pPr>
            <a:r>
              <a:rPr lang="en-IE" b="1" dirty="0"/>
              <a:t>Limited Empowerment</a:t>
            </a:r>
            <a:r>
              <a:rPr lang="en-IE" dirty="0"/>
              <a:t>: Team members have limited autonomy and authority to make decisions on their own. They are expected to follow the leader's directives and adhere to established procedures.</a:t>
            </a:r>
          </a:p>
          <a:p>
            <a:pPr marL="285750" indent="-285750">
              <a:buFont typeface="Arial" panose="020B0604020202020204" pitchFamily="34" charset="0"/>
              <a:buChar char="•"/>
            </a:pPr>
            <a:r>
              <a:rPr lang="en-IE" b="1" dirty="0"/>
              <a:t>Efficiency and Speed</a:t>
            </a:r>
            <a:r>
              <a:rPr lang="en-IE" dirty="0"/>
              <a:t>: Autocratic leadership can expedite decision-making processes, particularly in situations where quick action is necessary. This efficiency is beneficial for tasks or projects with tight timelines.</a:t>
            </a:r>
          </a:p>
          <a:p>
            <a:endParaRPr lang="en-IE" sz="2400" b="1" dirty="0"/>
          </a:p>
          <a:p>
            <a:endParaRPr lang="en-IE" dirty="0"/>
          </a:p>
          <a:p>
            <a:endParaRPr lang="en-IE" sz="2400" dirty="0"/>
          </a:p>
        </p:txBody>
      </p:sp>
    </p:spTree>
    <p:extLst>
      <p:ext uri="{BB962C8B-B14F-4D97-AF65-F5344CB8AC3E}">
        <p14:creationId xmlns:p14="http://schemas.microsoft.com/office/powerpoint/2010/main" val="373206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fontScale="90000"/>
          </a:bodyPr>
          <a:lstStyle/>
          <a:p>
            <a:r>
              <a:rPr lang="en-IE" dirty="0"/>
              <a:t>Definitions</a:t>
            </a:r>
            <a:br>
              <a:rPr lang="en-IE" b="0" dirty="0"/>
            </a:b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5170646"/>
          </a:xfrm>
          <a:prstGeom prst="rect">
            <a:avLst/>
          </a:prstGeom>
        </p:spPr>
        <p:txBody>
          <a:bodyPr wrap="square">
            <a:spAutoFit/>
          </a:bodyPr>
          <a:lstStyle/>
          <a:p>
            <a:r>
              <a:rPr lang="en-IE" b="1" dirty="0"/>
              <a:t>Management</a:t>
            </a:r>
            <a:r>
              <a:rPr lang="en-IE" dirty="0"/>
              <a:t> refers to the process of planning, organizing, leading, and controlling an organization's resources, including people, finances, technology, and materials, to achieve its goals and objectives effectively and efficiently. </a:t>
            </a:r>
          </a:p>
          <a:p>
            <a:endParaRPr lang="en-IE" dirty="0"/>
          </a:p>
          <a:p>
            <a:pPr marL="285750" indent="-285750">
              <a:buFont typeface="Arial" panose="020B0604020202020204" pitchFamily="34" charset="0"/>
              <a:buChar char="•"/>
            </a:pPr>
            <a:r>
              <a:rPr lang="en-IE" dirty="0"/>
              <a:t>Managers are responsible for making decisions, setting strategies, and coordinating the activities of various departments or teams within the organization to ensure its smooth operation and long-term success. </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They play a critical role in directing the organization toward its desired outcomes and maintaining overall stability.</a:t>
            </a:r>
          </a:p>
          <a:p>
            <a:endParaRPr lang="en-IE" dirty="0"/>
          </a:p>
          <a:p>
            <a:r>
              <a:rPr lang="en-IE" b="1" dirty="0"/>
              <a:t>Individual Team Members </a:t>
            </a:r>
            <a:r>
              <a:rPr lang="en-IE" dirty="0"/>
              <a:t>often referred to as employees or staff, are the individuals who work within an organization to carry out specific tasks, projects, or functions. These team members possess unique skills, expertise, and responsibilities that contribute to the organization's overall success. </a:t>
            </a:r>
          </a:p>
          <a:p>
            <a:endParaRPr lang="en-IE" dirty="0"/>
          </a:p>
          <a:p>
            <a:pPr marL="285750" indent="-285750">
              <a:buFont typeface="Arial" panose="020B0604020202020204" pitchFamily="34" charset="0"/>
              <a:buChar char="•"/>
            </a:pPr>
            <a:r>
              <a:rPr lang="en-IE" dirty="0"/>
              <a:t>They work collaboratively with their colleagues, follow instructions from management, and may also take the initiative to improve their work processes or contribute innovative ideas. </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Individual team members are essential for executing the organization's daily operations and achieving its objectives through their collective efforts.</a:t>
            </a:r>
          </a:p>
          <a:p>
            <a:endParaRPr lang="en-IE" sz="2400" dirty="0"/>
          </a:p>
        </p:txBody>
      </p:sp>
    </p:spTree>
    <p:extLst>
      <p:ext uri="{BB962C8B-B14F-4D97-AF65-F5344CB8AC3E}">
        <p14:creationId xmlns:p14="http://schemas.microsoft.com/office/powerpoint/2010/main" val="384169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Autocratic</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942285"/>
            <a:ext cx="10865933" cy="5724644"/>
          </a:xfrm>
          <a:prstGeom prst="rect">
            <a:avLst/>
          </a:prstGeom>
        </p:spPr>
        <p:txBody>
          <a:bodyPr wrap="square">
            <a:spAutoFit/>
          </a:bodyPr>
          <a:lstStyle/>
          <a:p>
            <a:r>
              <a:rPr lang="en-IE" b="1" dirty="0"/>
              <a:t>Principles and Characteristics of autocratic leadership:</a:t>
            </a:r>
          </a:p>
          <a:p>
            <a:endParaRPr lang="en-IE" b="1" dirty="0"/>
          </a:p>
          <a:p>
            <a:pPr marL="285750" indent="-285750">
              <a:buFont typeface="Arial" panose="020B0604020202020204" pitchFamily="34" charset="0"/>
              <a:buChar char="•"/>
            </a:pPr>
            <a:r>
              <a:rPr lang="en-IE" b="1" dirty="0"/>
              <a:t>Clarity of Expectations</a:t>
            </a:r>
            <a:r>
              <a:rPr lang="en-IE" dirty="0"/>
              <a:t>: Autocratic leaders provide clear and precise expectations, reducing ambiguity about roles and responsibilities. Team members know what is expected of them.</a:t>
            </a:r>
          </a:p>
          <a:p>
            <a:pPr marL="285750" indent="-285750">
              <a:buFont typeface="Arial" panose="020B0604020202020204" pitchFamily="34" charset="0"/>
              <a:buChar char="•"/>
            </a:pPr>
            <a:r>
              <a:rPr lang="en-IE" b="1" dirty="0"/>
              <a:t>Accountability</a:t>
            </a:r>
            <a:r>
              <a:rPr lang="en-IE" dirty="0"/>
              <a:t>: Autocratic leaders hold team members accountable for their actions and the outcomes of their work. They are responsible for ensuring tasks are completed as directed.</a:t>
            </a:r>
          </a:p>
          <a:p>
            <a:pPr marL="285750" indent="-285750">
              <a:buFont typeface="Arial" panose="020B0604020202020204" pitchFamily="34" charset="0"/>
              <a:buChar char="•"/>
            </a:pPr>
            <a:r>
              <a:rPr lang="en-IE" b="1" dirty="0"/>
              <a:t>Expertise and Specialization</a:t>
            </a:r>
            <a:r>
              <a:rPr lang="en-IE" dirty="0"/>
              <a:t>: Autocratic leaders often have specialized knowledge or expertise in their field, which can justify their dominant role in decision-making.</a:t>
            </a:r>
          </a:p>
          <a:p>
            <a:pPr marL="285750" indent="-285750">
              <a:buFont typeface="Arial" panose="020B0604020202020204" pitchFamily="34" charset="0"/>
              <a:buChar char="•"/>
            </a:pPr>
            <a:r>
              <a:rPr lang="en-IE" b="1" dirty="0"/>
              <a:t>Consistency</a:t>
            </a:r>
            <a:r>
              <a:rPr lang="en-IE" dirty="0"/>
              <a:t>: Autocratic leadership can promote consistency in processes and operations, as decisions are made according to established rules and procedures.</a:t>
            </a:r>
          </a:p>
          <a:p>
            <a:pPr marL="285750" indent="-285750">
              <a:buFont typeface="Arial" panose="020B0604020202020204" pitchFamily="34" charset="0"/>
              <a:buChar char="•"/>
            </a:pPr>
            <a:r>
              <a:rPr lang="en-IE" b="1" dirty="0"/>
              <a:t>Quick Response to Crises</a:t>
            </a:r>
            <a:r>
              <a:rPr lang="en-IE" dirty="0"/>
              <a:t>: In situations of crisis or emergencies, autocratic leadership can be effective in providing rapid and decisive responses to mitigate risks and resolve issues.</a:t>
            </a:r>
          </a:p>
          <a:p>
            <a:pPr marL="285750" indent="-285750">
              <a:buFont typeface="Arial" panose="020B0604020202020204" pitchFamily="34" charset="0"/>
              <a:buChar char="•"/>
            </a:pPr>
            <a:endParaRPr lang="en-IE" dirty="0"/>
          </a:p>
          <a:p>
            <a:r>
              <a:rPr lang="en-IE" b="1" dirty="0"/>
              <a:t>Advantages</a:t>
            </a:r>
            <a:r>
              <a:rPr lang="en-IE" dirty="0"/>
              <a:t>: This style can be effective in situations where quick decisions are needed, or when the leader possesses specialized knowledge and expertise.</a:t>
            </a:r>
          </a:p>
          <a:p>
            <a:endParaRPr lang="en-IE" dirty="0"/>
          </a:p>
          <a:p>
            <a:r>
              <a:rPr lang="en-IE" b="1" dirty="0"/>
              <a:t>Disadvantages</a:t>
            </a:r>
            <a:r>
              <a:rPr lang="en-IE" dirty="0"/>
              <a:t>: It can stifle creativity, demotivate team members, and lead to resentment if team members feel excluded from the decision-making process.</a:t>
            </a:r>
            <a:endParaRPr lang="en-IE" sz="2400" b="1" dirty="0"/>
          </a:p>
          <a:p>
            <a:endParaRPr lang="en-IE" dirty="0"/>
          </a:p>
          <a:p>
            <a:endParaRPr lang="en-IE" sz="2400" dirty="0"/>
          </a:p>
        </p:txBody>
      </p:sp>
    </p:spTree>
    <p:extLst>
      <p:ext uri="{BB962C8B-B14F-4D97-AF65-F5344CB8AC3E}">
        <p14:creationId xmlns:p14="http://schemas.microsoft.com/office/powerpoint/2010/main" val="118983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Laissez- faire </a:t>
            </a:r>
            <a:endParaRPr lang="en-GB" dirty="0"/>
          </a:p>
        </p:txBody>
      </p:sp>
      <p:sp>
        <p:nvSpPr>
          <p:cNvPr id="4" name="Rectangle 3">
            <a:extLst>
              <a:ext uri="{FF2B5EF4-FFF2-40B4-BE49-F238E27FC236}">
                <a16:creationId xmlns:a16="http://schemas.microsoft.com/office/drawing/2014/main" id="{916B17DD-BAB3-4774-BF00-BD02F8E4B78F}"/>
              </a:ext>
            </a:extLst>
          </p:cNvPr>
          <p:cNvSpPr/>
          <p:nvPr/>
        </p:nvSpPr>
        <p:spPr>
          <a:xfrm>
            <a:off x="566956" y="705177"/>
            <a:ext cx="10459110" cy="5355312"/>
          </a:xfrm>
          <a:prstGeom prst="rect">
            <a:avLst/>
          </a:prstGeom>
        </p:spPr>
        <p:txBody>
          <a:bodyPr wrap="square">
            <a:spAutoFit/>
          </a:bodyPr>
          <a:lstStyle/>
          <a:p>
            <a:r>
              <a:rPr lang="en-IE" b="1" dirty="0"/>
              <a:t>Laissez- Faire </a:t>
            </a:r>
            <a:r>
              <a:rPr lang="en-IE" dirty="0"/>
              <a:t>is characterized by leaders taking a passive and non-directive approach to managing their teams. In this leadership style, leaders grant significant autonomy and decision-making authority to their team members, allowing them to make choices and take the lead in their respective areas of expertise. The term "laissez-faire" is French and translates to "let them do" or "leave it alone.“</a:t>
            </a:r>
          </a:p>
          <a:p>
            <a:endParaRPr lang="en-IE" dirty="0"/>
          </a:p>
          <a:p>
            <a:r>
              <a:rPr lang="en-IE" b="1" dirty="0"/>
              <a:t>Principles and Characteristics of laissez- faire leadership:</a:t>
            </a:r>
            <a:endParaRPr lang="en-IE" sz="2400" b="1" dirty="0"/>
          </a:p>
          <a:p>
            <a:pPr marL="285750" indent="-285750">
              <a:buFont typeface="Arial" panose="020B0604020202020204" pitchFamily="34" charset="0"/>
              <a:buChar char="•"/>
            </a:pPr>
            <a:r>
              <a:rPr lang="en-IE" b="1" dirty="0"/>
              <a:t>Autonomy and Independence</a:t>
            </a:r>
            <a:r>
              <a:rPr lang="en-IE" dirty="0"/>
              <a:t>: Laissez-faire leaders trust their team members to make decisions independently. They provide freedom to employees to choose their methods and approaches to accomplish tasks.</a:t>
            </a:r>
          </a:p>
          <a:p>
            <a:pPr marL="285750" indent="-285750">
              <a:buFont typeface="Arial" panose="020B0604020202020204" pitchFamily="34" charset="0"/>
              <a:buChar char="•"/>
            </a:pPr>
            <a:r>
              <a:rPr lang="en-IE" b="1" dirty="0"/>
              <a:t>Minimal Direct Intervention or Limited Guidance: </a:t>
            </a:r>
            <a:r>
              <a:rPr lang="en-IE" dirty="0"/>
              <a:t>Laissez-faire leaders offer minimal guidance or direction, allowing team members to determine their own course of action.</a:t>
            </a:r>
          </a:p>
          <a:p>
            <a:pPr marL="285750" indent="-285750">
              <a:buFont typeface="Arial" panose="020B0604020202020204" pitchFamily="34" charset="0"/>
              <a:buChar char="•"/>
            </a:pPr>
            <a:r>
              <a:rPr lang="en-IE" b="1" dirty="0"/>
              <a:t>Support and Resource Allocation</a:t>
            </a:r>
            <a:r>
              <a:rPr lang="en-IE" dirty="0"/>
              <a:t>: Leaders are responsible for allocating resources, such as budgets, personnel, and equipment, but they leave it to team members to decide how best to utilize these resources. Laissez-faire leaders serve as resources and facilitators, offering support and assistance when needed but not dictating how tasks should be accomplished.</a:t>
            </a:r>
          </a:p>
          <a:p>
            <a:pPr marL="285750" indent="-285750">
              <a:buFont typeface="Arial" panose="020B0604020202020204" pitchFamily="34" charset="0"/>
              <a:buChar char="•"/>
            </a:pPr>
            <a:r>
              <a:rPr lang="en-IE" b="1" dirty="0"/>
              <a:t>Freedom of Decision-Making</a:t>
            </a:r>
            <a:r>
              <a:rPr lang="en-IE" dirty="0"/>
              <a:t>: Decision Autonomy where team members have the freedom to make decisions related to their work, including setting goals, making plans, and solving problems. Ownership where team members take ownership of their tasks and projects, as they have a significant say in how things are done.</a:t>
            </a:r>
            <a:endParaRPr lang="en-IE" sz="2400" dirty="0"/>
          </a:p>
        </p:txBody>
      </p:sp>
    </p:spTree>
    <p:extLst>
      <p:ext uri="{BB962C8B-B14F-4D97-AF65-F5344CB8AC3E}">
        <p14:creationId xmlns:p14="http://schemas.microsoft.com/office/powerpoint/2010/main" val="102114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Laissez- faire </a:t>
            </a:r>
            <a:endParaRPr lang="en-GB" dirty="0"/>
          </a:p>
        </p:txBody>
      </p:sp>
      <p:sp>
        <p:nvSpPr>
          <p:cNvPr id="4" name="Rectangle 3">
            <a:extLst>
              <a:ext uri="{FF2B5EF4-FFF2-40B4-BE49-F238E27FC236}">
                <a16:creationId xmlns:a16="http://schemas.microsoft.com/office/drawing/2014/main" id="{916B17DD-BAB3-4774-BF00-BD02F8E4B78F}"/>
              </a:ext>
            </a:extLst>
          </p:cNvPr>
          <p:cNvSpPr/>
          <p:nvPr/>
        </p:nvSpPr>
        <p:spPr>
          <a:xfrm>
            <a:off x="566956" y="705177"/>
            <a:ext cx="10459110" cy="4739759"/>
          </a:xfrm>
          <a:prstGeom prst="rect">
            <a:avLst/>
          </a:prstGeom>
        </p:spPr>
        <p:txBody>
          <a:bodyPr wrap="square">
            <a:spAutoFit/>
          </a:bodyPr>
          <a:lstStyle/>
          <a:p>
            <a:r>
              <a:rPr lang="en-IE" sz="2000" b="1" dirty="0"/>
              <a:t>Principles and Characteristics of laissez- faire leadership:</a:t>
            </a:r>
          </a:p>
          <a:p>
            <a:endParaRPr lang="en-IE" sz="2400" b="1" dirty="0"/>
          </a:p>
          <a:p>
            <a:pPr marL="285750" indent="-285750">
              <a:buFont typeface="Arial" panose="020B0604020202020204" pitchFamily="34" charset="0"/>
              <a:buChar char="•"/>
            </a:pPr>
            <a:r>
              <a:rPr lang="en-IE" b="1" dirty="0"/>
              <a:t>Highly Skilled and Self-Motivated Teams</a:t>
            </a:r>
            <a:r>
              <a:rPr lang="en-IE" dirty="0"/>
              <a:t>: Laissez-faire leadership is often most effective with highly skilled, self-motivated, and experienced team members who require minimal direction. This style encourages creative thinking and innovation, as team members are free to explore different approaches.</a:t>
            </a:r>
          </a:p>
          <a:p>
            <a:pPr marL="285750" indent="-285750">
              <a:buFont typeface="Arial" panose="020B0604020202020204" pitchFamily="34" charset="0"/>
              <a:buChar char="•"/>
            </a:pPr>
            <a:r>
              <a:rPr lang="en-IE" b="1" dirty="0"/>
              <a:t>Accountability</a:t>
            </a:r>
            <a:r>
              <a:rPr lang="en-IE" dirty="0"/>
              <a:t>: Team members are held accountable for the outcomes of their decisions and actions. The leader's role is to provide feedback and support, not to assign blame.</a:t>
            </a:r>
          </a:p>
          <a:p>
            <a:pPr marL="285750" indent="-285750">
              <a:buFont typeface="Arial" panose="020B0604020202020204" pitchFamily="34" charset="0"/>
              <a:buChar char="•"/>
            </a:pPr>
            <a:endParaRPr lang="en-IE" dirty="0"/>
          </a:p>
          <a:p>
            <a:r>
              <a:rPr lang="en-IE" b="1" dirty="0"/>
              <a:t>Advantages</a:t>
            </a:r>
            <a:r>
              <a:rPr lang="en-IE" dirty="0"/>
              <a:t>: This style empowers team members and is effective when dealing with highly skilled and self-motivated individuals.</a:t>
            </a:r>
          </a:p>
          <a:p>
            <a:endParaRPr lang="en-IE" dirty="0"/>
          </a:p>
          <a:p>
            <a:r>
              <a:rPr lang="en-IE" b="1" dirty="0"/>
              <a:t>Disadvantages</a:t>
            </a:r>
            <a:r>
              <a:rPr lang="en-IE" dirty="0"/>
              <a:t>: It may lead to a lack of direction, accountability, and coordination if team members are not adequately self-driven.</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endParaRPr lang="en-IE" sz="2400" dirty="0"/>
          </a:p>
        </p:txBody>
      </p:sp>
    </p:spTree>
    <p:extLst>
      <p:ext uri="{BB962C8B-B14F-4D97-AF65-F5344CB8AC3E}">
        <p14:creationId xmlns:p14="http://schemas.microsoft.com/office/powerpoint/2010/main" val="227416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Transformational</a:t>
            </a:r>
            <a:endParaRPr lang="en-GB" dirty="0"/>
          </a:p>
        </p:txBody>
      </p:sp>
      <p:sp>
        <p:nvSpPr>
          <p:cNvPr id="5" name="Rectangle 4">
            <a:extLst>
              <a:ext uri="{FF2B5EF4-FFF2-40B4-BE49-F238E27FC236}">
                <a16:creationId xmlns:a16="http://schemas.microsoft.com/office/drawing/2014/main" id="{FEA2AD99-299A-4F27-8FD2-B30D58D5CAB6}"/>
              </a:ext>
            </a:extLst>
          </p:cNvPr>
          <p:cNvSpPr/>
          <p:nvPr/>
        </p:nvSpPr>
        <p:spPr>
          <a:xfrm>
            <a:off x="566956" y="705177"/>
            <a:ext cx="10459110" cy="4524315"/>
          </a:xfrm>
          <a:prstGeom prst="rect">
            <a:avLst/>
          </a:prstGeom>
        </p:spPr>
        <p:txBody>
          <a:bodyPr wrap="square">
            <a:spAutoFit/>
          </a:bodyPr>
          <a:lstStyle/>
          <a:p>
            <a:r>
              <a:rPr lang="en-IE" b="1" dirty="0"/>
              <a:t>Transformational leadership </a:t>
            </a:r>
            <a:r>
              <a:rPr lang="en-IE" dirty="0"/>
              <a:t>is a leadership style that focuses on inspiring and motivating followers to achieve higher levels of performance and personal growth. This leadership approach is often associated with creating a vision for the future, fostering innovation, and building strong emotional connections within the team or organization. Transformational leaders are known for their ability to bring about significant positive change and elevate the performance and morale of their teams. </a:t>
            </a:r>
          </a:p>
          <a:p>
            <a:endParaRPr lang="en-IE" dirty="0"/>
          </a:p>
          <a:p>
            <a:endParaRPr lang="en-IE" dirty="0"/>
          </a:p>
          <a:p>
            <a:r>
              <a:rPr lang="en-IE" b="1" dirty="0"/>
              <a:t>Principles and Characteristics of transformational leadership:</a:t>
            </a:r>
            <a:endParaRPr lang="en-IE" sz="2400" b="1" dirty="0"/>
          </a:p>
          <a:p>
            <a:pPr marL="285750" indent="-285750">
              <a:buFont typeface="Arial" panose="020B0604020202020204" pitchFamily="34" charset="0"/>
              <a:buChar char="•"/>
            </a:pPr>
            <a:r>
              <a:rPr lang="en-IE" b="1" dirty="0"/>
              <a:t>Vision and Inspiration</a:t>
            </a:r>
            <a:r>
              <a:rPr lang="en-IE" dirty="0"/>
              <a:t>: Transformational leaders articulate a compelling and inspiring vision for the future. They communicate this vision with passion and enthusiasm, motivating their followers to rally behind it.</a:t>
            </a:r>
          </a:p>
          <a:p>
            <a:pPr marL="285750" indent="-285750">
              <a:buFont typeface="Arial" panose="020B0604020202020204" pitchFamily="34" charset="0"/>
              <a:buChar char="•"/>
            </a:pPr>
            <a:r>
              <a:rPr lang="en-IE" b="1" dirty="0"/>
              <a:t>Charismatic Leadership</a:t>
            </a:r>
            <a:r>
              <a:rPr lang="en-IE" dirty="0"/>
              <a:t>: Transformational leaders often possess charismatic qualities that draw people to them. Their charisma helps to create a strong and positive emotional connection with followers.</a:t>
            </a:r>
          </a:p>
          <a:p>
            <a:pPr marL="285750" indent="-285750">
              <a:buFont typeface="Arial" panose="020B0604020202020204" pitchFamily="34" charset="0"/>
              <a:buChar char="•"/>
            </a:pPr>
            <a:r>
              <a:rPr lang="en-IE" b="1" dirty="0"/>
              <a:t>Intellectual Stimulation</a:t>
            </a:r>
            <a:r>
              <a:rPr lang="en-IE" dirty="0"/>
              <a:t>: Transformational leaders encourage creative thinking and innovation. They challenge the status quo and encourage their followers to question assumptions and explore new ideas.</a:t>
            </a:r>
          </a:p>
          <a:p>
            <a:pPr marL="285750" indent="-285750">
              <a:buFont typeface="Arial" panose="020B0604020202020204" pitchFamily="34" charset="0"/>
              <a:buChar char="•"/>
            </a:pPr>
            <a:r>
              <a:rPr lang="en-IE" b="1" dirty="0"/>
              <a:t>Individualized Consideration</a:t>
            </a:r>
            <a:r>
              <a:rPr lang="en-IE" dirty="0"/>
              <a:t>: Transformational leaders take a genuine interest in the development and well-being of each team member. They provide individualized support, coaching, and mentoring.</a:t>
            </a:r>
          </a:p>
        </p:txBody>
      </p:sp>
    </p:spTree>
    <p:extLst>
      <p:ext uri="{BB962C8B-B14F-4D97-AF65-F5344CB8AC3E}">
        <p14:creationId xmlns:p14="http://schemas.microsoft.com/office/powerpoint/2010/main" val="373350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Transformational</a:t>
            </a:r>
            <a:endParaRPr lang="en-GB" dirty="0"/>
          </a:p>
        </p:txBody>
      </p:sp>
      <p:sp>
        <p:nvSpPr>
          <p:cNvPr id="5" name="Rectangle 4">
            <a:extLst>
              <a:ext uri="{FF2B5EF4-FFF2-40B4-BE49-F238E27FC236}">
                <a16:creationId xmlns:a16="http://schemas.microsoft.com/office/drawing/2014/main" id="{FEA2AD99-299A-4F27-8FD2-B30D58D5CAB6}"/>
              </a:ext>
            </a:extLst>
          </p:cNvPr>
          <p:cNvSpPr/>
          <p:nvPr/>
        </p:nvSpPr>
        <p:spPr>
          <a:xfrm>
            <a:off x="566956" y="705177"/>
            <a:ext cx="10459110" cy="4985980"/>
          </a:xfrm>
          <a:prstGeom prst="rect">
            <a:avLst/>
          </a:prstGeom>
        </p:spPr>
        <p:txBody>
          <a:bodyPr wrap="square">
            <a:spAutoFit/>
          </a:bodyPr>
          <a:lstStyle/>
          <a:p>
            <a:r>
              <a:rPr lang="en-IE" sz="2000" b="1" dirty="0"/>
              <a:t>Principles and Characteristics of transformational leadership:</a:t>
            </a:r>
          </a:p>
          <a:p>
            <a:endParaRPr lang="en-IE" sz="2000" b="1" dirty="0"/>
          </a:p>
          <a:p>
            <a:pPr marL="285750" indent="-285750">
              <a:buFont typeface="Arial" panose="020B0604020202020204" pitchFamily="34" charset="0"/>
              <a:buChar char="•"/>
            </a:pPr>
            <a:r>
              <a:rPr lang="en-IE" b="1" dirty="0"/>
              <a:t>Emotional Intelligence</a:t>
            </a:r>
            <a:r>
              <a:rPr lang="en-IE" dirty="0"/>
              <a:t>: Transformational leaders have a high degree of emotional intelligence. They understand and manage their own emotions and are sensitive to the emotions of others.</a:t>
            </a:r>
          </a:p>
          <a:p>
            <a:pPr marL="285750" indent="-285750">
              <a:buFont typeface="Arial" panose="020B0604020202020204" pitchFamily="34" charset="0"/>
              <a:buChar char="•"/>
            </a:pPr>
            <a:r>
              <a:rPr lang="en-IE" b="1" dirty="0"/>
              <a:t>High Expectations</a:t>
            </a:r>
            <a:r>
              <a:rPr lang="en-IE" dirty="0"/>
              <a:t>: Transformational leaders set high performance expectations for their teams. They believe in their team members' capabilities and challenge them to surpass their own expectations.</a:t>
            </a:r>
          </a:p>
          <a:p>
            <a:pPr marL="285750" indent="-285750">
              <a:buFont typeface="Arial" panose="020B0604020202020204" pitchFamily="34" charset="0"/>
              <a:buChar char="•"/>
            </a:pPr>
            <a:r>
              <a:rPr lang="en-IE" b="1" dirty="0"/>
              <a:t>Inspirational Communication</a:t>
            </a:r>
            <a:r>
              <a:rPr lang="en-IE" dirty="0"/>
              <a:t>: Transformational leaders are skilled communicators who use persuasive and inspirational language to convey their vision and values.</a:t>
            </a:r>
          </a:p>
          <a:p>
            <a:pPr marL="285750" indent="-285750">
              <a:buFont typeface="Arial" panose="020B0604020202020204" pitchFamily="34" charset="0"/>
              <a:buChar char="•"/>
            </a:pPr>
            <a:endParaRPr lang="en-IE" sz="2000" b="1" dirty="0"/>
          </a:p>
          <a:p>
            <a:r>
              <a:rPr lang="en-IE" b="1" dirty="0"/>
              <a:t>Advantages</a:t>
            </a:r>
            <a:r>
              <a:rPr lang="en-IE" dirty="0"/>
              <a:t>: Transformational leaders often create highly motivated and high-performing teams. They can drive organizational change and growth.</a:t>
            </a:r>
          </a:p>
          <a:p>
            <a:endParaRPr lang="en-IE" dirty="0"/>
          </a:p>
          <a:p>
            <a:r>
              <a:rPr lang="en-IE" b="1" dirty="0"/>
              <a:t>Disadvantages</a:t>
            </a:r>
            <a:r>
              <a:rPr lang="en-IE" dirty="0"/>
              <a:t>: The intensity and high expectations may be overwhelming for some team members. Maintaining this style over time can also be challenging.</a:t>
            </a:r>
          </a:p>
          <a:p>
            <a:endParaRPr lang="en-IE" sz="2000" b="1" dirty="0"/>
          </a:p>
          <a:p>
            <a:endParaRPr lang="en-IE" sz="2000" b="1" dirty="0"/>
          </a:p>
          <a:p>
            <a:endParaRPr lang="en-IE" sz="2000" b="1" dirty="0"/>
          </a:p>
        </p:txBody>
      </p:sp>
    </p:spTree>
    <p:extLst>
      <p:ext uri="{BB962C8B-B14F-4D97-AF65-F5344CB8AC3E}">
        <p14:creationId xmlns:p14="http://schemas.microsoft.com/office/powerpoint/2010/main" val="254881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Transactional</a:t>
            </a:r>
            <a:endParaRPr lang="en-GB" dirty="0"/>
          </a:p>
        </p:txBody>
      </p:sp>
      <p:sp>
        <p:nvSpPr>
          <p:cNvPr id="4" name="Rectangle 3">
            <a:extLst>
              <a:ext uri="{FF2B5EF4-FFF2-40B4-BE49-F238E27FC236}">
                <a16:creationId xmlns:a16="http://schemas.microsoft.com/office/drawing/2014/main" id="{ECA271A5-6F06-4A3F-ABA6-6F53F8028FC9}"/>
              </a:ext>
            </a:extLst>
          </p:cNvPr>
          <p:cNvSpPr/>
          <p:nvPr/>
        </p:nvSpPr>
        <p:spPr>
          <a:xfrm>
            <a:off x="566956" y="705177"/>
            <a:ext cx="10459110" cy="5078313"/>
          </a:xfrm>
          <a:prstGeom prst="rect">
            <a:avLst/>
          </a:prstGeom>
        </p:spPr>
        <p:txBody>
          <a:bodyPr wrap="square">
            <a:spAutoFit/>
          </a:bodyPr>
          <a:lstStyle/>
          <a:p>
            <a:r>
              <a:rPr lang="en-IE" b="1" dirty="0"/>
              <a:t>Transactional Leadership i</a:t>
            </a:r>
            <a:r>
              <a:rPr lang="en-IE" dirty="0"/>
              <a:t>s a leadership style that focuses on the exchange of rewards and punishments to motivate and manage team members. In this leadership approach, leaders emphasize clear roles, responsibilities, and structured processes. Transactional leaders establish expectations and standards for performance and use a system of rewards and consequences to encourage team members to meet those expectations. This style contrasts with transformational leadership, which focuses on inspiring and motivating through vision and innovation. </a:t>
            </a:r>
          </a:p>
          <a:p>
            <a:endParaRPr lang="en-IE" dirty="0"/>
          </a:p>
          <a:p>
            <a:r>
              <a:rPr lang="en-IE" b="1" dirty="0"/>
              <a:t>Principles and Characteristics of transactional leadership:</a:t>
            </a:r>
          </a:p>
          <a:p>
            <a:endParaRPr lang="en-IE" b="1" dirty="0"/>
          </a:p>
          <a:p>
            <a:pPr marL="285750" indent="-285750">
              <a:buFont typeface="Arial" panose="020B0604020202020204" pitchFamily="34" charset="0"/>
              <a:buChar char="•"/>
            </a:pPr>
            <a:r>
              <a:rPr lang="en-IE" b="1" dirty="0"/>
              <a:t>Clear Expectations and Contracts: </a:t>
            </a:r>
            <a:r>
              <a:rPr lang="en-IE" dirty="0"/>
              <a:t>Transactional leaders define clear expectations, roles, and responsibilities for team members. They establish specific goals and performance criteria.</a:t>
            </a:r>
          </a:p>
          <a:p>
            <a:pPr marL="285750" indent="-285750">
              <a:buFont typeface="Arial" panose="020B0604020202020204" pitchFamily="34" charset="0"/>
              <a:buChar char="•"/>
            </a:pPr>
            <a:r>
              <a:rPr lang="en-IE" b="1" dirty="0"/>
              <a:t>Contingent Rewards: </a:t>
            </a:r>
            <a:r>
              <a:rPr lang="en-IE" dirty="0"/>
              <a:t>Transactional leaders motivate team members through contingent rewards. These rewards can include bonuses, promotions, recognition, or other incentives tied to meeting or exceeding performance expectations.</a:t>
            </a:r>
          </a:p>
          <a:p>
            <a:pPr marL="285750" indent="-285750">
              <a:buFont typeface="Arial" panose="020B0604020202020204" pitchFamily="34" charset="0"/>
              <a:buChar char="•"/>
            </a:pPr>
            <a:r>
              <a:rPr lang="en-IE" b="1" dirty="0"/>
              <a:t>Management by Exception</a:t>
            </a:r>
            <a:r>
              <a:rPr lang="en-IE" dirty="0"/>
              <a:t>: Transactional leaders typically use a "management by exception" approach. They actively monitor performance and intervene when performance falls below standards (active management by exception). Conversely, they allow team members to proceed with their work without intervention when performance meets or exceeds expectations (passive management by exception).</a:t>
            </a:r>
            <a:endParaRPr lang="en-IE" sz="2000" b="1" dirty="0"/>
          </a:p>
        </p:txBody>
      </p:sp>
    </p:spTree>
    <p:extLst>
      <p:ext uri="{BB962C8B-B14F-4D97-AF65-F5344CB8AC3E}">
        <p14:creationId xmlns:p14="http://schemas.microsoft.com/office/powerpoint/2010/main" val="138669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Transactional</a:t>
            </a:r>
            <a:endParaRPr lang="en-GB" dirty="0"/>
          </a:p>
        </p:txBody>
      </p:sp>
      <p:sp>
        <p:nvSpPr>
          <p:cNvPr id="4" name="Rectangle 3">
            <a:extLst>
              <a:ext uri="{FF2B5EF4-FFF2-40B4-BE49-F238E27FC236}">
                <a16:creationId xmlns:a16="http://schemas.microsoft.com/office/drawing/2014/main" id="{ECA271A5-6F06-4A3F-ABA6-6F53F8028FC9}"/>
              </a:ext>
            </a:extLst>
          </p:cNvPr>
          <p:cNvSpPr/>
          <p:nvPr/>
        </p:nvSpPr>
        <p:spPr>
          <a:xfrm>
            <a:off x="566955" y="705177"/>
            <a:ext cx="11346877" cy="5386090"/>
          </a:xfrm>
          <a:prstGeom prst="rect">
            <a:avLst/>
          </a:prstGeom>
        </p:spPr>
        <p:txBody>
          <a:bodyPr wrap="square">
            <a:spAutoFit/>
          </a:bodyPr>
          <a:lstStyle/>
          <a:p>
            <a:r>
              <a:rPr lang="en-IE" sz="2000" b="1" dirty="0"/>
              <a:t>Principles and Characteristics of transactional leadership:</a:t>
            </a:r>
          </a:p>
          <a:p>
            <a:endParaRPr lang="en-IE" b="1" dirty="0"/>
          </a:p>
          <a:p>
            <a:pPr marL="285750" indent="-285750">
              <a:buFont typeface="Arial" panose="020B0604020202020204" pitchFamily="34" charset="0"/>
              <a:buChar char="•"/>
            </a:pPr>
            <a:r>
              <a:rPr lang="en-IE" b="1" dirty="0"/>
              <a:t>Clear Communication</a:t>
            </a:r>
            <a:r>
              <a:rPr lang="en-IE" dirty="0"/>
              <a:t>: Transactional leaders communicate expectations, rules, and consequences directly and clearly. They provide feedback on performance and highlight areas that need improvement. Transactional leaders are often systematic in their approach and use a structured communication style.</a:t>
            </a:r>
          </a:p>
          <a:p>
            <a:pPr marL="285750" indent="-285750">
              <a:buFont typeface="Arial" panose="020B0604020202020204" pitchFamily="34" charset="0"/>
              <a:buChar char="•"/>
            </a:pPr>
            <a:r>
              <a:rPr lang="en-IE" b="1" dirty="0"/>
              <a:t>Task-Oriented</a:t>
            </a:r>
            <a:r>
              <a:rPr lang="en-IE" dirty="0"/>
              <a:t>: Transactional leadership places a strong emphasis on task completion and achieving predetermined goals. Leaders monitor progress toward these goals closely.</a:t>
            </a:r>
          </a:p>
          <a:p>
            <a:pPr marL="285750" indent="-285750">
              <a:buFont typeface="Arial" panose="020B0604020202020204" pitchFamily="34" charset="0"/>
              <a:buChar char="•"/>
            </a:pPr>
            <a:r>
              <a:rPr lang="en-IE" b="1" dirty="0"/>
              <a:t>Maintaining Stability and Efficiency</a:t>
            </a:r>
            <a:r>
              <a:rPr lang="en-IE" dirty="0"/>
              <a:t>: This leadership style is often effective in stable and well-established organizations or industries where maintaining efficiency and adherence to established processes is crucial.</a:t>
            </a:r>
          </a:p>
          <a:p>
            <a:pPr marL="285750" indent="-285750">
              <a:buFont typeface="Arial" panose="020B0604020202020204" pitchFamily="34" charset="0"/>
              <a:buChar char="•"/>
            </a:pPr>
            <a:r>
              <a:rPr lang="en-IE" b="1" dirty="0"/>
              <a:t>Limited Emphasis on Employee Development</a:t>
            </a:r>
            <a:r>
              <a:rPr lang="en-IE" dirty="0"/>
              <a:t>: Transactional leadership tends to be less concerned with fostering personal growth or professional development among team members. Instead, the focus is on meeting performance targets.</a:t>
            </a:r>
          </a:p>
          <a:p>
            <a:pPr marL="285750" indent="-285750">
              <a:buFont typeface="Arial" panose="020B0604020202020204" pitchFamily="34" charset="0"/>
              <a:buChar char="•"/>
            </a:pPr>
            <a:r>
              <a:rPr lang="en-IE" b="1" dirty="0"/>
              <a:t>Risk of Low Creativity and Innovation</a:t>
            </a:r>
            <a:r>
              <a:rPr lang="en-IE" dirty="0"/>
              <a:t>: The emphasis on following established rules and achieving performance targets may inhibit creativity and innovation within the team.</a:t>
            </a:r>
          </a:p>
          <a:p>
            <a:pPr marL="285750" indent="-285750">
              <a:buFont typeface="Arial" panose="020B0604020202020204" pitchFamily="34" charset="0"/>
              <a:buChar char="•"/>
            </a:pPr>
            <a:endParaRPr lang="en-IE" dirty="0"/>
          </a:p>
          <a:p>
            <a:r>
              <a:rPr lang="en-IE" b="1" dirty="0"/>
              <a:t>Advantages</a:t>
            </a:r>
            <a:r>
              <a:rPr lang="en-IE" dirty="0"/>
              <a:t>: This style can provide structure and consistency, ensuring that tasks are completed as planned. It is effective for routine and repetitive tasks.</a:t>
            </a:r>
          </a:p>
          <a:p>
            <a:r>
              <a:rPr lang="en-IE" b="1" dirty="0"/>
              <a:t>Disadvantages</a:t>
            </a:r>
            <a:r>
              <a:rPr lang="en-IE" dirty="0"/>
              <a:t>: It may not encourage creativity or intrinsic motivation, and it can create a rigid and hierarchical atmosphere.</a:t>
            </a:r>
            <a:endParaRPr lang="en-IE" sz="2000" b="1" dirty="0"/>
          </a:p>
        </p:txBody>
      </p:sp>
    </p:spTree>
    <p:extLst>
      <p:ext uri="{BB962C8B-B14F-4D97-AF65-F5344CB8AC3E}">
        <p14:creationId xmlns:p14="http://schemas.microsoft.com/office/powerpoint/2010/main" val="367021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Bureaucratic</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04812" y="811815"/>
            <a:ext cx="10778706" cy="5170646"/>
          </a:xfrm>
          <a:prstGeom prst="rect">
            <a:avLst/>
          </a:prstGeom>
        </p:spPr>
        <p:txBody>
          <a:bodyPr wrap="square">
            <a:spAutoFit/>
          </a:bodyPr>
          <a:lstStyle/>
          <a:p>
            <a:r>
              <a:rPr lang="en-IE" dirty="0"/>
              <a:t>Bureaucratic leadership is a leadership style characterized by a strong emphasis on rules, procedures, and adherence to established norms and policies. This style is typically associated with highly structured and hierarchical organizations, such as government agencies and large corporations. Bureaucratic leaders rely on established rules and regulations to guide decision-making and expect team members to adhere strictly to these rules. </a:t>
            </a:r>
          </a:p>
          <a:p>
            <a:endParaRPr lang="en-IE" dirty="0"/>
          </a:p>
          <a:p>
            <a:r>
              <a:rPr lang="en-IE" b="1" dirty="0"/>
              <a:t>Principles and Characteristics of bureaucratic leadership:</a:t>
            </a:r>
          </a:p>
          <a:p>
            <a:pPr marL="285750" indent="-285750" algn="just">
              <a:buFont typeface="Arial" panose="020B0604020202020204" pitchFamily="34" charset="0"/>
              <a:buChar char="•"/>
            </a:pPr>
            <a:r>
              <a:rPr lang="en-IE" b="1" dirty="0"/>
              <a:t>Hierarchy and Structure</a:t>
            </a:r>
            <a:r>
              <a:rPr lang="en-IE" dirty="0"/>
              <a:t>: Operates within a highly structured hierarchy. Leaders have well-defined roles, and there is a clear chain of command. Decision-making authority is concentrated at the top of the organizational hierarchy, with limited delegation of decision-making power.</a:t>
            </a:r>
          </a:p>
          <a:p>
            <a:pPr marL="285750" indent="-285750" algn="just">
              <a:buFont typeface="Arial" panose="020B0604020202020204" pitchFamily="34" charset="0"/>
              <a:buChar char="•"/>
            </a:pPr>
            <a:r>
              <a:rPr lang="en-IE" b="1" dirty="0"/>
              <a:t>Rules and Procedures</a:t>
            </a:r>
            <a:r>
              <a:rPr lang="en-IE" dirty="0"/>
              <a:t>: Bureaucratic leaders prioritize established rules, policies, and procedures. They rely on these guidelines to make decisions and expect team members to follow them meticulously. This leadership style aims to achieve consistency and predictability in organizational operations.</a:t>
            </a:r>
          </a:p>
          <a:p>
            <a:pPr marL="285750" indent="-285750" algn="just">
              <a:buFont typeface="Arial" panose="020B0604020202020204" pitchFamily="34" charset="0"/>
              <a:buChar char="•"/>
            </a:pPr>
            <a:r>
              <a:rPr lang="en-IE" b="1" dirty="0"/>
              <a:t>Impersonal Relationships</a:t>
            </a:r>
            <a:r>
              <a:rPr lang="en-IE" dirty="0"/>
              <a:t>: </a:t>
            </a:r>
            <a:r>
              <a:rPr lang="en-IE" i="1" dirty="0"/>
              <a:t>Professional Conduct: </a:t>
            </a:r>
            <a:r>
              <a:rPr lang="en-IE" dirty="0"/>
              <a:t>Bureaucratic leaders tend to maintain a professional and formal demeanour. They prioritize professionalism and objectivity over personal relationships. </a:t>
            </a:r>
            <a:r>
              <a:rPr lang="en-IE" i="1" dirty="0"/>
              <a:t>Minimal Personalization: </a:t>
            </a:r>
            <a:r>
              <a:rPr lang="en-IE" dirty="0"/>
              <a:t>Interactions between leaders and team members are often impersonal, with limited emphasis on building personal connections.</a:t>
            </a:r>
          </a:p>
          <a:p>
            <a:endParaRPr lang="en-IE" sz="2400" dirty="0"/>
          </a:p>
        </p:txBody>
      </p:sp>
    </p:spTree>
    <p:extLst>
      <p:ext uri="{BB962C8B-B14F-4D97-AF65-F5344CB8AC3E}">
        <p14:creationId xmlns:p14="http://schemas.microsoft.com/office/powerpoint/2010/main" val="333504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Bureaucratic</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04812" y="723038"/>
            <a:ext cx="11488920" cy="5755422"/>
          </a:xfrm>
          <a:prstGeom prst="rect">
            <a:avLst/>
          </a:prstGeom>
        </p:spPr>
        <p:txBody>
          <a:bodyPr wrap="square">
            <a:spAutoFit/>
          </a:bodyPr>
          <a:lstStyle/>
          <a:p>
            <a:r>
              <a:rPr lang="en-IE" sz="2000" b="1" dirty="0"/>
              <a:t>Principles and Characteristics of bureaucratic leadership:</a:t>
            </a:r>
          </a:p>
          <a:p>
            <a:pPr marL="285750" indent="-285750">
              <a:buFont typeface="Arial" panose="020B0604020202020204" pitchFamily="34" charset="0"/>
              <a:buChar char="•"/>
            </a:pPr>
            <a:r>
              <a:rPr lang="en-IE" b="1" dirty="0"/>
              <a:t>Specialization</a:t>
            </a:r>
            <a:r>
              <a:rPr lang="en-IE" dirty="0"/>
              <a:t>: Bureaucratic leadership often involves a high degree of specialization, with team members assigned specific roles and responsibilities based on their expertise. Specialization is intended to increase efficiency and ensure that tasks are performed by individuals with the necessary skills.</a:t>
            </a:r>
          </a:p>
          <a:p>
            <a:pPr marL="285750" indent="-285750">
              <a:buFont typeface="Arial" panose="020B0604020202020204" pitchFamily="34" charset="0"/>
              <a:buChar char="•"/>
            </a:pPr>
            <a:r>
              <a:rPr lang="en-IE" b="1" dirty="0"/>
              <a:t>Rigidity</a:t>
            </a:r>
            <a:r>
              <a:rPr lang="en-IE" dirty="0"/>
              <a:t>: Bureaucratic organizations can be resistant to change, as they prioritize stability and adherence to established processes. This style may struggle to adapt quickly to changing external environments or evolving business conditions.</a:t>
            </a:r>
          </a:p>
          <a:p>
            <a:pPr marL="285750" indent="-285750">
              <a:buFont typeface="Arial" panose="020B0604020202020204" pitchFamily="34" charset="0"/>
              <a:buChar char="•"/>
            </a:pPr>
            <a:r>
              <a:rPr lang="en-IE" b="1" dirty="0"/>
              <a:t>Efficiency and Precision</a:t>
            </a:r>
            <a:r>
              <a:rPr lang="en-IE" dirty="0"/>
              <a:t>: Bureaucratic leaders strive for efficiency and precision in operations. They believe that following established procedures leads to optimal outcomes. Strict adherence to rules and procedures is seen as a way to minimize errors and reduce risks.</a:t>
            </a:r>
          </a:p>
          <a:p>
            <a:pPr marL="285750" indent="-285750">
              <a:buFont typeface="Arial" panose="020B0604020202020204" pitchFamily="34" charset="0"/>
              <a:buChar char="•"/>
            </a:pPr>
            <a:r>
              <a:rPr lang="en-IE" b="1" dirty="0"/>
              <a:t>Accountability</a:t>
            </a:r>
            <a:r>
              <a:rPr lang="en-IE" dirty="0"/>
              <a:t>: Bureaucratic leaders hold team members accountable for their actions and expect individuals to take responsibility for their tasks. Performance evaluations are often based on adherence to established standards and procedures.</a:t>
            </a:r>
          </a:p>
          <a:p>
            <a:pPr marL="285750" indent="-285750">
              <a:buFont typeface="Arial" panose="020B0604020202020204" pitchFamily="34" charset="0"/>
              <a:buChar char="•"/>
            </a:pPr>
            <a:r>
              <a:rPr lang="en-IE" b="1" dirty="0"/>
              <a:t>Lack of Autonomy</a:t>
            </a:r>
            <a:r>
              <a:rPr lang="en-IE" dirty="0"/>
              <a:t>: Team members typically have limited autonomy or decision-making authority. Major decisions are made by leaders or higher-level authorities.</a:t>
            </a:r>
          </a:p>
          <a:p>
            <a:endParaRPr lang="en-IE" dirty="0"/>
          </a:p>
          <a:p>
            <a:r>
              <a:rPr lang="en-IE" b="1" dirty="0"/>
              <a:t>Advantages: </a:t>
            </a:r>
            <a:r>
              <a:rPr lang="en-IE" dirty="0"/>
              <a:t>Bureaucratic leadership provides clear roles, responsibilities, and procedures, which can lead to a stable and predictable work environment. Team members know what is expected of them.</a:t>
            </a:r>
          </a:p>
          <a:p>
            <a:r>
              <a:rPr lang="en-IE" b="1" dirty="0"/>
              <a:t>Disadvantages: </a:t>
            </a:r>
            <a:r>
              <a:rPr lang="en-IE" dirty="0"/>
              <a:t>Bureaucratic leadership can be rigid and resistant to change. It may struggle to adapt to evolving business environments or respond quickly to new challenges.</a:t>
            </a:r>
          </a:p>
          <a:p>
            <a:endParaRPr lang="en-IE" sz="2400" dirty="0"/>
          </a:p>
        </p:txBody>
      </p:sp>
    </p:spTree>
    <p:extLst>
      <p:ext uri="{BB962C8B-B14F-4D97-AF65-F5344CB8AC3E}">
        <p14:creationId xmlns:p14="http://schemas.microsoft.com/office/powerpoint/2010/main" val="100738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Servant</a:t>
            </a:r>
            <a:endParaRPr lang="en-GB" dirty="0"/>
          </a:p>
        </p:txBody>
      </p:sp>
      <p:sp>
        <p:nvSpPr>
          <p:cNvPr id="4" name="Rectangle 3">
            <a:extLst>
              <a:ext uri="{FF2B5EF4-FFF2-40B4-BE49-F238E27FC236}">
                <a16:creationId xmlns:a16="http://schemas.microsoft.com/office/drawing/2014/main" id="{943708D4-9D77-42D0-AB5A-439F6261DC66}"/>
              </a:ext>
            </a:extLst>
          </p:cNvPr>
          <p:cNvSpPr/>
          <p:nvPr/>
        </p:nvSpPr>
        <p:spPr>
          <a:xfrm>
            <a:off x="504812" y="723038"/>
            <a:ext cx="11488920" cy="5447645"/>
          </a:xfrm>
          <a:prstGeom prst="rect">
            <a:avLst/>
          </a:prstGeom>
        </p:spPr>
        <p:txBody>
          <a:bodyPr wrap="square">
            <a:spAutoFit/>
          </a:bodyPr>
          <a:lstStyle/>
          <a:p>
            <a:r>
              <a:rPr lang="en-IE" dirty="0"/>
              <a:t>Servant leadership is a leadership philosophy and style that prioritizes the well-being, growth, and development of team members above all else. This approach to leadership is based on the idea that leaders should serve their followers and the organization rather than seeking power or personal gain. Servant leaders focus on meeting the needs of their team members, helping them reach their full potential, and fostering a positive and supportive work environment.</a:t>
            </a:r>
          </a:p>
          <a:p>
            <a:endParaRPr lang="en-IE" dirty="0"/>
          </a:p>
          <a:p>
            <a:r>
              <a:rPr lang="en-IE" b="1" dirty="0"/>
              <a:t>Principles and Characteristics of Servant Leadership</a:t>
            </a:r>
            <a:endParaRPr lang="en-IE" dirty="0"/>
          </a:p>
          <a:p>
            <a:pPr marL="285750" indent="-285750">
              <a:buFont typeface="Arial" panose="020B0604020202020204" pitchFamily="34" charset="0"/>
              <a:buChar char="•"/>
            </a:pPr>
            <a:r>
              <a:rPr lang="en-IE" b="1" dirty="0"/>
              <a:t>Service to Others</a:t>
            </a:r>
            <a:r>
              <a:rPr lang="en-IE" dirty="0"/>
              <a:t>: Servant leaders are primarily concerned with serving the needs of their team members, employees, or followers. They view leadership as a service to others rather than a position of authority.  These leaders prioritize the well-being and growth of their team members, seeking to meet their needs and empower them to succeed.</a:t>
            </a:r>
          </a:p>
          <a:p>
            <a:pPr marL="285750" indent="-285750">
              <a:buFont typeface="Arial" panose="020B0604020202020204" pitchFamily="34" charset="0"/>
              <a:buChar char="•"/>
            </a:pPr>
            <a:r>
              <a:rPr lang="en-IE" b="1" dirty="0"/>
              <a:t>Empathy and Listening</a:t>
            </a:r>
            <a:r>
              <a:rPr lang="en-IE" dirty="0"/>
              <a:t>: Servant leaders are highly empathetic and attentive to the concerns, feelings, and perspectives of their team members. They practice active listening, giving team members a platform to express themselves and share their ideas and concerns.</a:t>
            </a:r>
          </a:p>
          <a:p>
            <a:pPr marL="285750" indent="-285750">
              <a:buFont typeface="Arial" panose="020B0604020202020204" pitchFamily="34" charset="0"/>
              <a:buChar char="•"/>
            </a:pPr>
            <a:r>
              <a:rPr lang="en-IE" b="1" dirty="0"/>
              <a:t>Humility and Selflessness</a:t>
            </a:r>
            <a:r>
              <a:rPr lang="en-IE" dirty="0"/>
              <a:t>: Servant leaders exhibit humility and do not seek recognition or personal gain. They are willing to put the needs of others above their own. These leaders are selfless, focusing on the greater good of the team or organization rather than personal success.</a:t>
            </a:r>
          </a:p>
          <a:p>
            <a:pPr marL="285750" indent="-285750">
              <a:buFont typeface="Arial" panose="020B0604020202020204" pitchFamily="34" charset="0"/>
              <a:buChar char="•"/>
            </a:pPr>
            <a:r>
              <a:rPr lang="en-IE" b="1" dirty="0"/>
              <a:t>Empowerment and Development</a:t>
            </a:r>
            <a:r>
              <a:rPr lang="en-IE" dirty="0"/>
              <a:t>: Servant leaders empower their team members by providing them with opportunities for growth, skill development, and decision-making. They act as mentors and coaches, helping team members reach their potential and achieve their goals.</a:t>
            </a:r>
          </a:p>
          <a:p>
            <a:endParaRPr lang="en-IE" sz="2400" dirty="0"/>
          </a:p>
        </p:txBody>
      </p:sp>
    </p:spTree>
    <p:extLst>
      <p:ext uri="{BB962C8B-B14F-4D97-AF65-F5344CB8AC3E}">
        <p14:creationId xmlns:p14="http://schemas.microsoft.com/office/powerpoint/2010/main" val="355372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fontScale="90000"/>
          </a:bodyPr>
          <a:lstStyle/>
          <a:p>
            <a:r>
              <a:rPr lang="en-IE" dirty="0"/>
              <a:t>Definitions</a:t>
            </a:r>
            <a:br>
              <a:rPr lang="en-IE" b="0" dirty="0"/>
            </a:b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426776" cy="5432256"/>
          </a:xfrm>
          <a:prstGeom prst="rect">
            <a:avLst/>
          </a:prstGeom>
        </p:spPr>
        <p:txBody>
          <a:bodyPr wrap="square">
            <a:spAutoFit/>
          </a:bodyPr>
          <a:lstStyle/>
          <a:p>
            <a:pPr algn="just"/>
            <a:r>
              <a:rPr lang="en-IE" sz="1700" dirty="0"/>
              <a:t>A "role" and a "responsibility" are related concepts but have distinct meanings within the context of an organization or a group. </a:t>
            </a:r>
          </a:p>
          <a:p>
            <a:pPr algn="just"/>
            <a:endParaRPr lang="en-IE" sz="1700" b="1" dirty="0"/>
          </a:p>
          <a:p>
            <a:pPr algn="just"/>
            <a:r>
              <a:rPr lang="en-IE" sz="1700" b="1" dirty="0"/>
              <a:t>Role</a:t>
            </a:r>
            <a:r>
              <a:rPr lang="en-IE" sz="1700" dirty="0"/>
              <a:t>:</a:t>
            </a:r>
          </a:p>
          <a:p>
            <a:pPr marL="742950" lvl="1" indent="-285750" algn="just">
              <a:buFont typeface="Arial" panose="020B0604020202020204" pitchFamily="34" charset="0"/>
              <a:buChar char="•"/>
            </a:pPr>
            <a:r>
              <a:rPr lang="en-IE" sz="1700" dirty="0"/>
              <a:t>A role is a specific position or function that an individual or a group of individuals holds within an organization, team, or society.</a:t>
            </a:r>
          </a:p>
          <a:p>
            <a:pPr marL="742950" lvl="1" indent="-285750" algn="just">
              <a:buFont typeface="Arial" panose="020B0604020202020204" pitchFamily="34" charset="0"/>
              <a:buChar char="•"/>
            </a:pPr>
            <a:r>
              <a:rPr lang="en-IE" sz="1700" dirty="0"/>
              <a:t>Roles define the expected behaviours, duties, and activities associated with a particular position or function.</a:t>
            </a:r>
          </a:p>
          <a:p>
            <a:pPr marL="742950" lvl="1" indent="-285750" algn="just">
              <a:buFont typeface="Arial" panose="020B0604020202020204" pitchFamily="34" charset="0"/>
              <a:buChar char="•"/>
            </a:pPr>
            <a:r>
              <a:rPr lang="en-IE" sz="1700" dirty="0"/>
              <a:t>Roles are typically defined by job titles or specific positions within an organization. For example, roles within a company might include manager, accountant, sales representative, or customer service agent.</a:t>
            </a:r>
          </a:p>
          <a:p>
            <a:pPr marL="742950" lvl="1" indent="-285750" algn="just">
              <a:buFont typeface="Arial" panose="020B0604020202020204" pitchFamily="34" charset="0"/>
              <a:buChar char="•"/>
            </a:pPr>
            <a:r>
              <a:rPr lang="en-IE" sz="1700" dirty="0"/>
              <a:t>Roles help clarify who is responsible for what within an organization and provide a framework for organizing work and assigning tasks.</a:t>
            </a:r>
          </a:p>
          <a:p>
            <a:pPr marL="742950" lvl="1" indent="-285750" algn="just">
              <a:buFont typeface="Arial" panose="020B0604020202020204" pitchFamily="34" charset="0"/>
              <a:buChar char="•"/>
            </a:pPr>
            <a:endParaRPr lang="en-IE" sz="1700" dirty="0"/>
          </a:p>
          <a:p>
            <a:pPr algn="just"/>
            <a:r>
              <a:rPr lang="en-IE" sz="1700" b="1" dirty="0"/>
              <a:t>Responsibility</a:t>
            </a:r>
            <a:r>
              <a:rPr lang="en-IE" sz="1700" dirty="0"/>
              <a:t>:</a:t>
            </a:r>
          </a:p>
          <a:p>
            <a:pPr marL="742950" lvl="1" indent="-285750" algn="just">
              <a:buFont typeface="Arial" panose="020B0604020202020204" pitchFamily="34" charset="0"/>
              <a:buChar char="•"/>
            </a:pPr>
            <a:r>
              <a:rPr lang="en-IE" sz="1700" dirty="0"/>
              <a:t>Responsibility refers to the obligation or duty of an individual or a group to perform certain tasks, actions, or functions as part of their role.</a:t>
            </a:r>
          </a:p>
          <a:p>
            <a:pPr marL="742950" lvl="1" indent="-285750" algn="just">
              <a:buFont typeface="Arial" panose="020B0604020202020204" pitchFamily="34" charset="0"/>
              <a:buChar char="•"/>
            </a:pPr>
            <a:r>
              <a:rPr lang="en-IE" sz="1700" dirty="0"/>
              <a:t>It is the specific set of tasks or obligations that someone is accountable for within their role.</a:t>
            </a:r>
          </a:p>
          <a:p>
            <a:pPr marL="742950" lvl="1" indent="-285750" algn="just">
              <a:buFont typeface="Arial" panose="020B0604020202020204" pitchFamily="34" charset="0"/>
              <a:buChar char="•"/>
            </a:pPr>
            <a:r>
              <a:rPr lang="en-IE" sz="1700" dirty="0"/>
              <a:t>Responsibilities can vary widely within a role and may be outlined in job descriptions or defined through informal agreements.</a:t>
            </a:r>
          </a:p>
          <a:p>
            <a:pPr marL="742950" lvl="1" indent="-285750" algn="just">
              <a:buFont typeface="Arial" panose="020B0604020202020204" pitchFamily="34" charset="0"/>
              <a:buChar char="•"/>
            </a:pPr>
            <a:r>
              <a:rPr lang="en-IE" sz="1700" dirty="0"/>
              <a:t>Responsibility implies being answerable for the successful completion of a task or duty and may involve making decisions, taking actions, or delivering specific results.</a:t>
            </a:r>
          </a:p>
          <a:p>
            <a:endParaRPr lang="en-IE" sz="2400" dirty="0"/>
          </a:p>
        </p:txBody>
      </p:sp>
      <p:pic>
        <p:nvPicPr>
          <p:cNvPr id="3" name="Picture 2">
            <a:extLst>
              <a:ext uri="{FF2B5EF4-FFF2-40B4-BE49-F238E27FC236}">
                <a16:creationId xmlns:a16="http://schemas.microsoft.com/office/drawing/2014/main" id="{76C17216-E23D-4A37-A4D3-6459656471BC}"/>
              </a:ext>
            </a:extLst>
          </p:cNvPr>
          <p:cNvPicPr>
            <a:picLocks noChangeAspect="1"/>
          </p:cNvPicPr>
          <p:nvPr/>
        </p:nvPicPr>
        <p:blipFill>
          <a:blip r:embed="rId3"/>
          <a:stretch>
            <a:fillRect/>
          </a:stretch>
        </p:blipFill>
        <p:spPr>
          <a:xfrm>
            <a:off x="10507018" y="126829"/>
            <a:ext cx="1392676" cy="664083"/>
          </a:xfrm>
          <a:prstGeom prst="rect">
            <a:avLst/>
          </a:prstGeom>
        </p:spPr>
      </p:pic>
    </p:spTree>
    <p:extLst>
      <p:ext uri="{BB962C8B-B14F-4D97-AF65-F5344CB8AC3E}">
        <p14:creationId xmlns:p14="http://schemas.microsoft.com/office/powerpoint/2010/main" val="270880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33" y="188641"/>
            <a:ext cx="10865933" cy="753644"/>
          </a:xfrm>
        </p:spPr>
        <p:txBody>
          <a:bodyPr>
            <a:normAutofit/>
          </a:bodyPr>
          <a:lstStyle/>
          <a:p>
            <a:r>
              <a:rPr lang="en-IE" dirty="0"/>
              <a:t>Leadership Styles: Servant</a:t>
            </a:r>
            <a:endParaRPr lang="en-GB" dirty="0"/>
          </a:p>
        </p:txBody>
      </p:sp>
      <p:sp>
        <p:nvSpPr>
          <p:cNvPr id="4" name="Rectangle 3">
            <a:extLst>
              <a:ext uri="{FF2B5EF4-FFF2-40B4-BE49-F238E27FC236}">
                <a16:creationId xmlns:a16="http://schemas.microsoft.com/office/drawing/2014/main" id="{943708D4-9D77-42D0-AB5A-439F6261DC66}"/>
              </a:ext>
            </a:extLst>
          </p:cNvPr>
          <p:cNvSpPr/>
          <p:nvPr/>
        </p:nvSpPr>
        <p:spPr>
          <a:xfrm>
            <a:off x="504812" y="723038"/>
            <a:ext cx="11488920" cy="5786199"/>
          </a:xfrm>
          <a:prstGeom prst="rect">
            <a:avLst/>
          </a:prstGeom>
        </p:spPr>
        <p:txBody>
          <a:bodyPr wrap="square">
            <a:spAutoFit/>
          </a:bodyPr>
          <a:lstStyle/>
          <a:p>
            <a:r>
              <a:rPr lang="en-IE" sz="2000" b="1" dirty="0"/>
              <a:t>Principles and Characteristics of Servant Leadership</a:t>
            </a:r>
          </a:p>
          <a:p>
            <a:endParaRPr lang="en-IE" sz="2000" dirty="0"/>
          </a:p>
          <a:p>
            <a:pPr marL="285750" indent="-285750">
              <a:buFont typeface="Arial" panose="020B0604020202020204" pitchFamily="34" charset="0"/>
              <a:buChar char="•"/>
            </a:pPr>
            <a:r>
              <a:rPr lang="en-IE" b="1" dirty="0"/>
              <a:t>Shared Decision-Making</a:t>
            </a:r>
            <a:r>
              <a:rPr lang="en-IE" dirty="0"/>
              <a:t>:  Servant leaders involve their team members in the decision-making process, valuing their input and perspectives. While they may provide direction, they seek consensus and make decisions collectively whenever possible.</a:t>
            </a:r>
          </a:p>
          <a:p>
            <a:pPr marL="285750" indent="-285750">
              <a:buFont typeface="Arial" panose="020B0604020202020204" pitchFamily="34" charset="0"/>
              <a:buChar char="•"/>
            </a:pPr>
            <a:r>
              <a:rPr lang="en-IE" b="1" dirty="0"/>
              <a:t>Community and Collaboration</a:t>
            </a:r>
            <a:r>
              <a:rPr lang="en-IE" dirty="0"/>
              <a:t>: Servant leaders promote a sense of community and collaboration within the team or organization. They encourage team members to support each other. Collaboration and teamwork are highly valued, and leaders often lead by example in fostering a cooperative environment.</a:t>
            </a:r>
          </a:p>
          <a:p>
            <a:pPr marL="285750" indent="-285750">
              <a:buFont typeface="Arial" panose="020B0604020202020204" pitchFamily="34" charset="0"/>
              <a:buChar char="•"/>
            </a:pPr>
            <a:r>
              <a:rPr lang="en-IE" b="1" dirty="0"/>
              <a:t>Ethical Leadership</a:t>
            </a:r>
            <a:r>
              <a:rPr lang="en-IE" dirty="0"/>
              <a:t>: Servant leaders uphold high ethical standards and promote ethical behaviour within the organization. They prioritize integrity and honesty.</a:t>
            </a:r>
          </a:p>
          <a:p>
            <a:pPr marL="285750" indent="-285750">
              <a:buFont typeface="Arial" panose="020B0604020202020204" pitchFamily="34" charset="0"/>
              <a:buChar char="•"/>
            </a:pPr>
            <a:r>
              <a:rPr lang="en-IE" b="1" dirty="0"/>
              <a:t>Long-Term Perspective</a:t>
            </a:r>
            <a:r>
              <a:rPr lang="en-IE" dirty="0"/>
              <a:t>: Servant leaders take a long-term view of leadership and aim to build sustainable success by developing the skills, morale, and well-being of their team members.</a:t>
            </a:r>
          </a:p>
          <a:p>
            <a:pPr marL="285750" indent="-285750">
              <a:buFont typeface="Arial" panose="020B0604020202020204" pitchFamily="34" charset="0"/>
              <a:buChar char="•"/>
            </a:pPr>
            <a:r>
              <a:rPr lang="en-IE" b="1" dirty="0"/>
              <a:t>Results through People</a:t>
            </a:r>
            <a:r>
              <a:rPr lang="en-IE" dirty="0"/>
              <a:t>: Despite their focus on people, servant leaders understand that achieving organizational goals and success is ultimately tied to the development and satisfaction of their team members.</a:t>
            </a:r>
          </a:p>
          <a:p>
            <a:pPr marL="285750" indent="-285750">
              <a:buFont typeface="Arial" panose="020B0604020202020204" pitchFamily="34" charset="0"/>
              <a:buChar char="•"/>
            </a:pPr>
            <a:endParaRPr lang="en-IE" dirty="0"/>
          </a:p>
          <a:p>
            <a:r>
              <a:rPr lang="en-IE" b="1" dirty="0"/>
              <a:t>Advantage: </a:t>
            </a:r>
            <a:r>
              <a:rPr lang="en-IE" dirty="0"/>
              <a:t>High Employee Satisfaction and Engagement. When leaders prioritize the well-being and development of their team members, employees feel valued and supported. </a:t>
            </a:r>
          </a:p>
          <a:p>
            <a:r>
              <a:rPr lang="en-IE" b="1" dirty="0"/>
              <a:t>Disadvantage: </a:t>
            </a:r>
            <a:r>
              <a:rPr lang="en-IE" dirty="0"/>
              <a:t>Time intensive where it often involves active listening, one-on-one coaching, and involving team members in decision-making processes. </a:t>
            </a:r>
          </a:p>
          <a:p>
            <a:endParaRPr lang="en-IE" sz="2400" dirty="0"/>
          </a:p>
        </p:txBody>
      </p:sp>
    </p:spTree>
    <p:extLst>
      <p:ext uri="{BB962C8B-B14F-4D97-AF65-F5344CB8AC3E}">
        <p14:creationId xmlns:p14="http://schemas.microsoft.com/office/powerpoint/2010/main" val="38352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Case Study 1 – Apple Inc</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2688719" y="1936131"/>
            <a:ext cx="6961308" cy="2123658"/>
          </a:xfrm>
          <a:prstGeom prst="rect">
            <a:avLst/>
          </a:prstGeom>
        </p:spPr>
        <p:txBody>
          <a:bodyPr wrap="square">
            <a:spAutoFit/>
          </a:bodyPr>
          <a:lstStyle/>
          <a:p>
            <a:pPr algn="ctr"/>
            <a:r>
              <a:rPr lang="en-IE" sz="4400" dirty="0"/>
              <a:t>What kind of leader do you think Steve Jobs was?</a:t>
            </a:r>
          </a:p>
          <a:p>
            <a:pPr marL="285750" indent="-285750">
              <a:buFont typeface="Arial" panose="020B0604020202020204" pitchFamily="34" charset="0"/>
              <a:buChar char="•"/>
            </a:pPr>
            <a:endParaRPr lang="en-IE" sz="4400" dirty="0"/>
          </a:p>
        </p:txBody>
      </p:sp>
      <p:pic>
        <p:nvPicPr>
          <p:cNvPr id="7174" name="Picture 6" descr="Apple (Ireland)">
            <a:extLst>
              <a:ext uri="{FF2B5EF4-FFF2-40B4-BE49-F238E27FC236}">
                <a16:creationId xmlns:a16="http://schemas.microsoft.com/office/drawing/2014/main" id="{6122D2F6-5C61-4BD6-A647-28C202565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1545" y="92003"/>
            <a:ext cx="1433327" cy="143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3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Case Study 2 – Netflix</a:t>
            </a:r>
            <a:endParaRPr lang="en-GB" dirty="0"/>
          </a:p>
        </p:txBody>
      </p:sp>
      <p:pic>
        <p:nvPicPr>
          <p:cNvPr id="8194" name="Picture 2" descr="Netflix - YouTube">
            <a:extLst>
              <a:ext uri="{FF2B5EF4-FFF2-40B4-BE49-F238E27FC236}">
                <a16:creationId xmlns:a16="http://schemas.microsoft.com/office/drawing/2014/main" id="{24D9C709-976D-4317-87BB-002329F95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6062" y="0"/>
            <a:ext cx="1455938" cy="1455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31A84FD-38BD-4030-AD04-987124357CE3}"/>
              </a:ext>
            </a:extLst>
          </p:cNvPr>
          <p:cNvSpPr/>
          <p:nvPr/>
        </p:nvSpPr>
        <p:spPr>
          <a:xfrm>
            <a:off x="2688719" y="1936131"/>
            <a:ext cx="6961308" cy="2123658"/>
          </a:xfrm>
          <a:prstGeom prst="rect">
            <a:avLst/>
          </a:prstGeom>
        </p:spPr>
        <p:txBody>
          <a:bodyPr wrap="square">
            <a:spAutoFit/>
          </a:bodyPr>
          <a:lstStyle/>
          <a:p>
            <a:pPr algn="ctr"/>
            <a:r>
              <a:rPr lang="en-IE" sz="4400" dirty="0"/>
              <a:t>What kind of leader do you think Reed Hastings is?</a:t>
            </a:r>
          </a:p>
          <a:p>
            <a:pPr marL="285750" indent="-285750">
              <a:buFont typeface="Arial" panose="020B0604020202020204" pitchFamily="34" charset="0"/>
              <a:buChar char="•"/>
            </a:pPr>
            <a:endParaRPr lang="en-IE" sz="4400" dirty="0"/>
          </a:p>
        </p:txBody>
      </p:sp>
    </p:spTree>
    <p:extLst>
      <p:ext uri="{BB962C8B-B14F-4D97-AF65-F5344CB8AC3E}">
        <p14:creationId xmlns:p14="http://schemas.microsoft.com/office/powerpoint/2010/main" val="397546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Learning Objectives Completed</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6" y="808667"/>
            <a:ext cx="11065720" cy="4154984"/>
          </a:xfrm>
          <a:prstGeom prst="rect">
            <a:avLst/>
          </a:prstGeom>
        </p:spPr>
        <p:txBody>
          <a:bodyPr wrap="square">
            <a:spAutoFit/>
          </a:bodyPr>
          <a:lstStyle/>
          <a:p>
            <a:pPr marL="285750" indent="-285750">
              <a:buFont typeface="Arial" panose="020B0604020202020204" pitchFamily="34" charset="0"/>
              <a:buChar char="•"/>
            </a:pPr>
            <a:r>
              <a:rPr lang="en-IE" sz="2400" dirty="0"/>
              <a:t>To understand the essential roles of management and individual team members in achieving organizational success.</a:t>
            </a:r>
          </a:p>
          <a:p>
            <a:endParaRPr lang="en-IE" sz="2400" dirty="0"/>
          </a:p>
          <a:p>
            <a:pPr marL="285750" indent="-285750">
              <a:buFont typeface="Arial" panose="020B0604020202020204" pitchFamily="34" charset="0"/>
              <a:buChar char="•"/>
            </a:pPr>
            <a:r>
              <a:rPr lang="en-IE" sz="2400" dirty="0"/>
              <a:t>To recognize the importance of effective collaboration between management and team members.</a:t>
            </a:r>
          </a:p>
          <a:p>
            <a:endParaRPr lang="en-IE" sz="2400" dirty="0"/>
          </a:p>
          <a:p>
            <a:pPr marL="285750" indent="-285750">
              <a:buFont typeface="Arial" panose="020B0604020202020204" pitchFamily="34" charset="0"/>
              <a:buChar char="•"/>
            </a:pPr>
            <a:r>
              <a:rPr lang="en-IE" sz="2400" dirty="0"/>
              <a:t>Case Studies that illustrate the importance of management and individual team members in a real-world organizational context</a:t>
            </a:r>
          </a:p>
          <a:p>
            <a:pPr marL="285750" indent="-285750">
              <a:buFont typeface="Arial" panose="020B0604020202020204" pitchFamily="34" charset="0"/>
              <a:buChar char="•"/>
            </a:pPr>
            <a:endParaRPr lang="en-IE" sz="2400" dirty="0"/>
          </a:p>
          <a:p>
            <a:pPr marL="285750" indent="-285750">
              <a:buFont typeface="Arial" panose="020B0604020202020204" pitchFamily="34" charset="0"/>
              <a:buChar char="•"/>
            </a:pPr>
            <a:r>
              <a:rPr lang="en-IE" sz="2400" dirty="0"/>
              <a:t>Leadership Styles</a:t>
            </a:r>
          </a:p>
          <a:p>
            <a:endParaRPr lang="en-IE" sz="2400" dirty="0"/>
          </a:p>
        </p:txBody>
      </p:sp>
    </p:spTree>
    <p:extLst>
      <p:ext uri="{BB962C8B-B14F-4D97-AF65-F5344CB8AC3E}">
        <p14:creationId xmlns:p14="http://schemas.microsoft.com/office/powerpoint/2010/main" val="200107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236842"/>
            <a:ext cx="8006592" cy="753644"/>
          </a:xfrm>
        </p:spPr>
        <p:txBody>
          <a:bodyPr>
            <a:normAutofit/>
          </a:bodyPr>
          <a:lstStyle/>
          <a:p>
            <a:r>
              <a:rPr lang="en-IE" dirty="0"/>
              <a:t>The Role of Management </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5044" y="1000003"/>
            <a:ext cx="4131045" cy="3416320"/>
          </a:xfrm>
          <a:prstGeom prst="rect">
            <a:avLst/>
          </a:prstGeom>
        </p:spPr>
        <p:txBody>
          <a:bodyPr wrap="square">
            <a:spAutoFit/>
          </a:bodyPr>
          <a:lstStyle/>
          <a:p>
            <a:pPr algn="just"/>
            <a:r>
              <a:rPr lang="en-IE" dirty="0"/>
              <a:t>Management plays a crucial role in any organization, and its functions are typically categorized into four key areas: </a:t>
            </a:r>
          </a:p>
          <a:p>
            <a:pPr algn="just"/>
            <a:endParaRPr lang="en-IE" dirty="0"/>
          </a:p>
          <a:p>
            <a:pPr marL="342900" indent="-342900" algn="just">
              <a:buFont typeface="+mj-lt"/>
              <a:buAutoNum type="arabicPeriod"/>
            </a:pPr>
            <a:r>
              <a:rPr lang="en-IE" dirty="0"/>
              <a:t>Planning</a:t>
            </a:r>
          </a:p>
          <a:p>
            <a:pPr marL="342900" indent="-342900" algn="just">
              <a:buFont typeface="+mj-lt"/>
              <a:buAutoNum type="arabicPeriod"/>
            </a:pPr>
            <a:r>
              <a:rPr lang="en-IE" dirty="0"/>
              <a:t>Organizing</a:t>
            </a:r>
          </a:p>
          <a:p>
            <a:pPr marL="342900" indent="-342900" algn="just">
              <a:buFont typeface="+mj-lt"/>
              <a:buAutoNum type="arabicPeriod"/>
            </a:pPr>
            <a:r>
              <a:rPr lang="en-IE" dirty="0"/>
              <a:t>Leading</a:t>
            </a:r>
          </a:p>
          <a:p>
            <a:pPr marL="342900" indent="-342900" algn="just">
              <a:buFont typeface="+mj-lt"/>
              <a:buAutoNum type="arabicPeriod"/>
            </a:pPr>
            <a:r>
              <a:rPr lang="en-IE" dirty="0"/>
              <a:t>Controlling. </a:t>
            </a:r>
          </a:p>
          <a:p>
            <a:pPr algn="just"/>
            <a:endParaRPr lang="en-IE" dirty="0"/>
          </a:p>
          <a:p>
            <a:pPr algn="just"/>
            <a:r>
              <a:rPr lang="en-IE" dirty="0"/>
              <a:t>These functions are interrelated and essential for the effective and efficient operation of an organization. </a:t>
            </a:r>
            <a:endParaRPr lang="en-IE" sz="2400" dirty="0"/>
          </a:p>
        </p:txBody>
      </p:sp>
      <p:pic>
        <p:nvPicPr>
          <p:cNvPr id="1026" name="Picture 2" descr="4 Functions Of Management">
            <a:extLst>
              <a:ext uri="{FF2B5EF4-FFF2-40B4-BE49-F238E27FC236}">
                <a16:creationId xmlns:a16="http://schemas.microsoft.com/office/drawing/2014/main" id="{2FAEF54F-62F3-454A-8BCF-4D2110A97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156" y="1000003"/>
            <a:ext cx="6400800"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D052B46-11D7-40C4-9D92-333648234B0F}"/>
              </a:ext>
            </a:extLst>
          </p:cNvPr>
          <p:cNvSpPr/>
          <p:nvPr/>
        </p:nvSpPr>
        <p:spPr>
          <a:xfrm>
            <a:off x="7353810" y="4552820"/>
            <a:ext cx="2739853" cy="246221"/>
          </a:xfrm>
          <a:prstGeom prst="rect">
            <a:avLst/>
          </a:prstGeom>
        </p:spPr>
        <p:txBody>
          <a:bodyPr wrap="none">
            <a:spAutoFit/>
          </a:bodyPr>
          <a:lstStyle/>
          <a:p>
            <a:r>
              <a:rPr lang="en-IE" sz="1000" dirty="0"/>
              <a:t>Image Source: Leadership Management Australia</a:t>
            </a:r>
          </a:p>
        </p:txBody>
      </p:sp>
    </p:spTree>
    <p:extLst>
      <p:ext uri="{BB962C8B-B14F-4D97-AF65-F5344CB8AC3E}">
        <p14:creationId xmlns:p14="http://schemas.microsoft.com/office/powerpoint/2010/main" val="75379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192454"/>
            <a:ext cx="8006592" cy="753644"/>
          </a:xfrm>
        </p:spPr>
        <p:txBody>
          <a:bodyPr>
            <a:normAutofit/>
          </a:bodyPr>
          <a:lstStyle/>
          <a:p>
            <a:r>
              <a:rPr lang="en-IE" dirty="0"/>
              <a:t>The Role of Management </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808667"/>
            <a:ext cx="11191557" cy="4524315"/>
          </a:xfrm>
          <a:prstGeom prst="rect">
            <a:avLst/>
          </a:prstGeom>
        </p:spPr>
        <p:txBody>
          <a:bodyPr wrap="square">
            <a:spAutoFit/>
          </a:bodyPr>
          <a:lstStyle/>
          <a:p>
            <a:r>
              <a:rPr lang="en-IE" sz="2000" b="1" dirty="0"/>
              <a:t>Key Function: Planning</a:t>
            </a:r>
          </a:p>
          <a:p>
            <a:endParaRPr lang="en-IE" b="1" dirty="0"/>
          </a:p>
          <a:p>
            <a:pPr marL="285750" indent="-285750">
              <a:buFont typeface="Arial" panose="020B0604020202020204" pitchFamily="34" charset="0"/>
              <a:buChar char="•"/>
            </a:pPr>
            <a:r>
              <a:rPr lang="en-IE" b="1" dirty="0"/>
              <a:t>Setting Objectives: </a:t>
            </a:r>
            <a:r>
              <a:rPr lang="en-IE" dirty="0"/>
              <a:t>Management begins by defining clear and achievable goals for the organization. These goals provide direction and purpose.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Developing Strategies: </a:t>
            </a:r>
            <a:r>
              <a:rPr lang="en-IE" dirty="0"/>
              <a:t>Once objectives are established, managers formulate strategies to achieve them. Strategies involve determining the best course of action to accomplish organizational goals.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Budgeting: </a:t>
            </a:r>
            <a:r>
              <a:rPr lang="en-IE" dirty="0"/>
              <a:t>Allocating resources, including finances, personnel, and time, is a critical part of planning. Budgets help in resource allocation and control.</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Forecasting: </a:t>
            </a:r>
            <a:r>
              <a:rPr lang="en-IE" dirty="0"/>
              <a:t>Managers </a:t>
            </a:r>
            <a:r>
              <a:rPr lang="en-IE" dirty="0" err="1"/>
              <a:t>analyze</a:t>
            </a:r>
            <a:r>
              <a:rPr lang="en-IE" dirty="0"/>
              <a:t> past performance and current trends to predict future conditions. This helps in making informed decisions and adapting to changing circumstances.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Risk Assessment: </a:t>
            </a:r>
            <a:r>
              <a:rPr lang="en-IE" dirty="0"/>
              <a:t>Identifying potential risks and developing contingency plans to mitigate them is part of planning to ensure the organization can handle unforeseen challenges.</a:t>
            </a:r>
            <a:endParaRPr lang="en-IE" sz="2400" dirty="0"/>
          </a:p>
        </p:txBody>
      </p:sp>
      <p:pic>
        <p:nvPicPr>
          <p:cNvPr id="3" name="Picture 2">
            <a:extLst>
              <a:ext uri="{FF2B5EF4-FFF2-40B4-BE49-F238E27FC236}">
                <a16:creationId xmlns:a16="http://schemas.microsoft.com/office/drawing/2014/main" id="{79BEEF67-F496-4501-99CD-FCF09C3BB889}"/>
              </a:ext>
            </a:extLst>
          </p:cNvPr>
          <p:cNvPicPr>
            <a:picLocks noChangeAspect="1"/>
          </p:cNvPicPr>
          <p:nvPr/>
        </p:nvPicPr>
        <p:blipFill>
          <a:blip r:embed="rId3"/>
          <a:stretch>
            <a:fillRect/>
          </a:stretch>
        </p:blipFill>
        <p:spPr>
          <a:xfrm>
            <a:off x="10485863" y="230184"/>
            <a:ext cx="1272650" cy="1562235"/>
          </a:xfrm>
          <a:prstGeom prst="rect">
            <a:avLst/>
          </a:prstGeom>
        </p:spPr>
      </p:pic>
    </p:spTree>
    <p:extLst>
      <p:ext uri="{BB962C8B-B14F-4D97-AF65-F5344CB8AC3E}">
        <p14:creationId xmlns:p14="http://schemas.microsoft.com/office/powerpoint/2010/main" val="82174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192454"/>
            <a:ext cx="8006592" cy="753644"/>
          </a:xfrm>
        </p:spPr>
        <p:txBody>
          <a:bodyPr>
            <a:normAutofit/>
          </a:bodyPr>
          <a:lstStyle/>
          <a:p>
            <a:r>
              <a:rPr lang="en-IE" dirty="0"/>
              <a:t>The Role of Management </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808667"/>
            <a:ext cx="11191557" cy="3693319"/>
          </a:xfrm>
          <a:prstGeom prst="rect">
            <a:avLst/>
          </a:prstGeom>
        </p:spPr>
        <p:txBody>
          <a:bodyPr wrap="square">
            <a:spAutoFit/>
          </a:bodyPr>
          <a:lstStyle/>
          <a:p>
            <a:r>
              <a:rPr lang="en-IE" sz="2000" b="1" dirty="0"/>
              <a:t>Key Function: Organizing</a:t>
            </a:r>
          </a:p>
          <a:p>
            <a:endParaRPr lang="en-IE" b="1" dirty="0"/>
          </a:p>
          <a:p>
            <a:pPr marL="285750" indent="-285750">
              <a:buFont typeface="Arial" panose="020B0604020202020204" pitchFamily="34" charset="0"/>
              <a:buChar char="•"/>
            </a:pPr>
            <a:r>
              <a:rPr lang="en-IE" b="1" dirty="0"/>
              <a:t>Structuring the Organization</a:t>
            </a:r>
            <a:r>
              <a:rPr lang="en-IE" dirty="0"/>
              <a:t>: Management defines the organizational structure, including the hierarchy of authority and the division of tasks and responsibilities among employees.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Job Design</a:t>
            </a:r>
            <a:r>
              <a:rPr lang="en-IE" dirty="0"/>
              <a:t>: Managers determine how individual jobs are designed, including their roles, responsibilities, and reporting relationships.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Resource Allocation</a:t>
            </a:r>
            <a:r>
              <a:rPr lang="en-IE" dirty="0"/>
              <a:t>: Organizing involves allocating resources such as personnel, equipment, and facilities to various parts of the organization to ensure efficiency.</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Establishing Procedures</a:t>
            </a:r>
            <a:r>
              <a:rPr lang="en-IE" dirty="0"/>
              <a:t>: Management sets up policies and procedures that guide employees in performing their tasks and maintaining consistency in operations.</a:t>
            </a:r>
          </a:p>
        </p:txBody>
      </p:sp>
      <p:pic>
        <p:nvPicPr>
          <p:cNvPr id="4" name="Picture 3">
            <a:extLst>
              <a:ext uri="{FF2B5EF4-FFF2-40B4-BE49-F238E27FC236}">
                <a16:creationId xmlns:a16="http://schemas.microsoft.com/office/drawing/2014/main" id="{2364CFF2-5CB1-4291-93BD-FC8A3520E480}"/>
              </a:ext>
            </a:extLst>
          </p:cNvPr>
          <p:cNvPicPr>
            <a:picLocks noChangeAspect="1"/>
          </p:cNvPicPr>
          <p:nvPr/>
        </p:nvPicPr>
        <p:blipFill>
          <a:blip r:embed="rId3"/>
          <a:stretch>
            <a:fillRect/>
          </a:stretch>
        </p:blipFill>
        <p:spPr>
          <a:xfrm>
            <a:off x="10832556" y="49453"/>
            <a:ext cx="1120237" cy="1539373"/>
          </a:xfrm>
          <a:prstGeom prst="rect">
            <a:avLst/>
          </a:prstGeom>
        </p:spPr>
      </p:pic>
    </p:spTree>
    <p:extLst>
      <p:ext uri="{BB962C8B-B14F-4D97-AF65-F5344CB8AC3E}">
        <p14:creationId xmlns:p14="http://schemas.microsoft.com/office/powerpoint/2010/main" val="397649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93" y="192454"/>
            <a:ext cx="8006592" cy="753644"/>
          </a:xfrm>
        </p:spPr>
        <p:txBody>
          <a:bodyPr>
            <a:normAutofit/>
          </a:bodyPr>
          <a:lstStyle/>
          <a:p>
            <a:r>
              <a:rPr lang="en-IE" dirty="0"/>
              <a:t>The Role of Management </a:t>
            </a:r>
            <a:endParaRPr lang="en-GB" dirty="0"/>
          </a:p>
        </p:txBody>
      </p:sp>
      <p:sp>
        <p:nvSpPr>
          <p:cNvPr id="8" name="Rectangle 7">
            <a:extLst>
              <a:ext uri="{FF2B5EF4-FFF2-40B4-BE49-F238E27FC236}">
                <a16:creationId xmlns:a16="http://schemas.microsoft.com/office/drawing/2014/main" id="{D2052424-12A2-4022-A0B8-0EA050FC1A6A}"/>
              </a:ext>
            </a:extLst>
          </p:cNvPr>
          <p:cNvSpPr/>
          <p:nvPr/>
        </p:nvSpPr>
        <p:spPr>
          <a:xfrm>
            <a:off x="566955" y="808667"/>
            <a:ext cx="10769829" cy="3970318"/>
          </a:xfrm>
          <a:prstGeom prst="rect">
            <a:avLst/>
          </a:prstGeom>
        </p:spPr>
        <p:txBody>
          <a:bodyPr wrap="square">
            <a:spAutoFit/>
          </a:bodyPr>
          <a:lstStyle/>
          <a:p>
            <a:r>
              <a:rPr lang="en-IE" sz="2000" b="1" dirty="0"/>
              <a:t>Key Function: Leading</a:t>
            </a:r>
          </a:p>
          <a:p>
            <a:endParaRPr lang="en-IE" b="1" dirty="0"/>
          </a:p>
          <a:p>
            <a:pPr marL="285750" indent="-285750">
              <a:buFont typeface="Arial" panose="020B0604020202020204" pitchFamily="34" charset="0"/>
              <a:buChar char="•"/>
            </a:pPr>
            <a:r>
              <a:rPr lang="en-IE" b="1" dirty="0"/>
              <a:t>Motivating</a:t>
            </a:r>
            <a:r>
              <a:rPr lang="en-IE" dirty="0"/>
              <a:t>: Effective leaders inspire and motivate employees to work towards the organization's goals. This may involve recognizing and rewarding achievements, providing feedback, and creating a positive work environment.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Communication</a:t>
            </a:r>
            <a:r>
              <a:rPr lang="en-IE" dirty="0"/>
              <a:t>: Leaders must communicate the organization's vision, goals, and expectations clearly to employees. Effective communication fosters collaboration and alignment.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Decision-Making</a:t>
            </a:r>
            <a:r>
              <a:rPr lang="en-IE" dirty="0"/>
              <a:t>: Leaders make critical decisions for the organization, often involving complex problem-solving and weighing various factors and alternatives.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b="1" dirty="0"/>
              <a:t>Conflict Resolution</a:t>
            </a:r>
            <a:r>
              <a:rPr lang="en-IE" dirty="0"/>
              <a:t>: Leaders address conflicts and disagreements among employees, seeking resolutions that maintain a harmonious work environment.</a:t>
            </a:r>
          </a:p>
        </p:txBody>
      </p:sp>
      <p:pic>
        <p:nvPicPr>
          <p:cNvPr id="3" name="Picture 2">
            <a:extLst>
              <a:ext uri="{FF2B5EF4-FFF2-40B4-BE49-F238E27FC236}">
                <a16:creationId xmlns:a16="http://schemas.microsoft.com/office/drawing/2014/main" id="{6B610C5D-D5B4-4F7D-B6D5-D14FF786F2BF}"/>
              </a:ext>
            </a:extLst>
          </p:cNvPr>
          <p:cNvPicPr>
            <a:picLocks noChangeAspect="1"/>
          </p:cNvPicPr>
          <p:nvPr/>
        </p:nvPicPr>
        <p:blipFill>
          <a:blip r:embed="rId3"/>
          <a:stretch>
            <a:fillRect/>
          </a:stretch>
        </p:blipFill>
        <p:spPr>
          <a:xfrm>
            <a:off x="11018702" y="58032"/>
            <a:ext cx="1082134" cy="1501270"/>
          </a:xfrm>
          <a:prstGeom prst="rect">
            <a:avLst/>
          </a:prstGeom>
        </p:spPr>
      </p:pic>
    </p:spTree>
    <p:extLst>
      <p:ext uri="{BB962C8B-B14F-4D97-AF65-F5344CB8AC3E}">
        <p14:creationId xmlns:p14="http://schemas.microsoft.com/office/powerpoint/2010/main" val="11363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GUID" val="ed366c49-10ca-4158-891d-bdeb4444b135"/>
</p:tagLst>
</file>

<file path=ppt/theme/theme1.xml><?xml version="1.0" encoding="utf-8"?>
<a:theme xmlns:a="http://schemas.openxmlformats.org/drawingml/2006/main" name="Office Theme">
  <a:themeElements>
    <a:clrScheme name="TUS">
      <a:dk1>
        <a:srgbClr val="000000"/>
      </a:dk1>
      <a:lt1>
        <a:srgbClr val="FFFFFF"/>
      </a:lt1>
      <a:dk2>
        <a:srgbClr val="A39361"/>
      </a:dk2>
      <a:lt2>
        <a:srgbClr val="E7E6E6"/>
      </a:lt2>
      <a:accent1>
        <a:srgbClr val="AFD2F0"/>
      </a:accent1>
      <a:accent2>
        <a:srgbClr val="F0BEE6"/>
      </a:accent2>
      <a:accent3>
        <a:srgbClr val="E1EB73"/>
      </a:accent3>
      <a:accent4>
        <a:srgbClr val="80E0A7"/>
      </a:accent4>
      <a:accent5>
        <a:srgbClr val="00594C"/>
      </a:accent5>
      <a:accent6>
        <a:srgbClr val="AF272F"/>
      </a:accent6>
      <a:hlink>
        <a:srgbClr val="702F8A"/>
      </a:hlink>
      <a:folHlink>
        <a:srgbClr val="232C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585E5CC6079E43A594A5332D96F83C" ma:contentTypeVersion="14" ma:contentTypeDescription="Create a new document." ma:contentTypeScope="" ma:versionID="cee2746890b905484effb11e489183b3">
  <xsd:schema xmlns:xsd="http://www.w3.org/2001/XMLSchema" xmlns:xs="http://www.w3.org/2001/XMLSchema" xmlns:p="http://schemas.microsoft.com/office/2006/metadata/properties" xmlns:ns3="0b04370e-974d-482f-80ef-e995e87946d6" xmlns:ns4="bbf20543-8852-4943-91f0-76169d11be4a" targetNamespace="http://schemas.microsoft.com/office/2006/metadata/properties" ma:root="true" ma:fieldsID="c59c52919b58aede51ca7d3eb1f76914" ns3:_="" ns4:_="">
    <xsd:import namespace="0b04370e-974d-482f-80ef-e995e87946d6"/>
    <xsd:import namespace="bbf20543-8852-4943-91f0-76169d11be4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04370e-974d-482f-80ef-e995e87946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f20543-8852-4943-91f0-76169d11be4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A05F5E-4E40-4807-88CD-C2EF87DA03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04370e-974d-482f-80ef-e995e87946d6"/>
    <ds:schemaRef ds:uri="bbf20543-8852-4943-91f0-76169d11be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CF3F6C-7C34-4740-9E1D-A9525CA79AE4}">
  <ds:schemaRefs>
    <ds:schemaRef ds:uri="bbf20543-8852-4943-91f0-76169d11be4a"/>
    <ds:schemaRef ds:uri="http://schemas.microsoft.com/office/infopath/2007/PartnerControls"/>
    <ds:schemaRef ds:uri="http://purl.org/dc/elements/1.1/"/>
    <ds:schemaRef ds:uri="http://schemas.microsoft.com/office/2006/documentManagement/types"/>
    <ds:schemaRef ds:uri="http://purl.org/dc/dcmitype/"/>
    <ds:schemaRef ds:uri="http://purl.org/dc/terms/"/>
    <ds:schemaRef ds:uri="http://www.w3.org/XML/1998/namespace"/>
    <ds:schemaRef ds:uri="http://schemas.openxmlformats.org/package/2006/metadata/core-properties"/>
    <ds:schemaRef ds:uri="0b04370e-974d-482f-80ef-e995e87946d6"/>
    <ds:schemaRef ds:uri="http://schemas.microsoft.com/office/2006/metadata/properties"/>
  </ds:schemaRefs>
</ds:datastoreItem>
</file>

<file path=customXml/itemProps3.xml><?xml version="1.0" encoding="utf-8"?>
<ds:datastoreItem xmlns:ds="http://schemas.openxmlformats.org/officeDocument/2006/customXml" ds:itemID="{6AFE4BDA-3CC1-4739-A570-5E406702CD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4412</TotalTime>
  <Words>7426</Words>
  <Application>Microsoft Office PowerPoint</Application>
  <PresentationFormat>Widescreen</PresentationFormat>
  <Paragraphs>560</Paragraphs>
  <Slides>53</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53</vt:i4>
      </vt:variant>
    </vt:vector>
  </HeadingPairs>
  <TitlesOfParts>
    <vt:vector size="59" baseType="lpstr">
      <vt:lpstr>Arial</vt:lpstr>
      <vt:lpstr>Arial Black</vt:lpstr>
      <vt:lpstr>Calibri</vt:lpstr>
      <vt:lpstr>Calibri Light</vt:lpstr>
      <vt:lpstr>Office Theme</vt:lpstr>
      <vt:lpstr>Custom Design</vt:lpstr>
      <vt:lpstr>PowerPoint Presentation</vt:lpstr>
      <vt:lpstr>PowerPoint Presentation</vt:lpstr>
      <vt:lpstr>Learning Objective</vt:lpstr>
      <vt:lpstr>Definitions </vt:lpstr>
      <vt:lpstr>Definitions </vt:lpstr>
      <vt:lpstr>The Role of Management </vt:lpstr>
      <vt:lpstr>The Role of Management </vt:lpstr>
      <vt:lpstr>The Role of Management </vt:lpstr>
      <vt:lpstr>The Role of Management </vt:lpstr>
      <vt:lpstr>The Role of Management </vt:lpstr>
      <vt:lpstr>Responsibilities of Management </vt:lpstr>
      <vt:lpstr>Responsibilities of Management </vt:lpstr>
      <vt:lpstr>Responsibilities of Management </vt:lpstr>
      <vt:lpstr>Responsibilities of Management </vt:lpstr>
      <vt:lpstr>Responsibilities of Management </vt:lpstr>
      <vt:lpstr>Responsibilities of Management </vt:lpstr>
      <vt:lpstr>The Role of Individual Team Members</vt:lpstr>
      <vt:lpstr>The Role of Individual Team Members</vt:lpstr>
      <vt:lpstr>The Role of Individual Team Members</vt:lpstr>
      <vt:lpstr>The Role of Individual Team Members</vt:lpstr>
      <vt:lpstr>The Role of Individual Team Members</vt:lpstr>
      <vt:lpstr>Responsibilities of Individual Team Members</vt:lpstr>
      <vt:lpstr>Responsibilities of Individual Team Members</vt:lpstr>
      <vt:lpstr>Responsibilities of Individual Team Members</vt:lpstr>
      <vt:lpstr>Responsibilities of Individual Team Members</vt:lpstr>
      <vt:lpstr>Responsibilities of Individual Team Members</vt:lpstr>
      <vt:lpstr>Collaboration between Management and Team Members</vt:lpstr>
      <vt:lpstr>Collaboration between Management and Team Members</vt:lpstr>
      <vt:lpstr>Collaboration between Management and Team Members</vt:lpstr>
      <vt:lpstr>Collaboration between Management and Team Members</vt:lpstr>
      <vt:lpstr>Collaboration between Management and Team Members</vt:lpstr>
      <vt:lpstr>Case Study 1 – Apple Inc</vt:lpstr>
      <vt:lpstr>Case Study 2 – Netflix</vt:lpstr>
      <vt:lpstr>Leadership Styles</vt:lpstr>
      <vt:lpstr>Leadership Styles – High Level Overview</vt:lpstr>
      <vt:lpstr>Leadership Styles: Democratic</vt:lpstr>
      <vt:lpstr>Leadership Styles: Democratic</vt:lpstr>
      <vt:lpstr>Leadership Styles: Democratic</vt:lpstr>
      <vt:lpstr>Leadership Styles: Autocratic</vt:lpstr>
      <vt:lpstr>Leadership Styles: Autocratic</vt:lpstr>
      <vt:lpstr>Leadership Styles: Laissez- faire </vt:lpstr>
      <vt:lpstr>Leadership Styles: Laissez- faire </vt:lpstr>
      <vt:lpstr>Leadership Styles: Transformational</vt:lpstr>
      <vt:lpstr>Leadership Styles: Transformational</vt:lpstr>
      <vt:lpstr>Leadership Styles: Transactional</vt:lpstr>
      <vt:lpstr>Leadership Styles: Transactional</vt:lpstr>
      <vt:lpstr>Leadership Styles: Bureaucratic</vt:lpstr>
      <vt:lpstr>Leadership Styles: Bureaucratic</vt:lpstr>
      <vt:lpstr>Leadership Styles: Servant</vt:lpstr>
      <vt:lpstr>Leadership Styles: Servant</vt:lpstr>
      <vt:lpstr>Case Study 1 – Apple Inc</vt:lpstr>
      <vt:lpstr>Case Study 2 – Netflix</vt:lpstr>
      <vt:lpstr>Learning Objectives Completed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LUCIA MULLEROVA</dc:creator>
  <cp:lastModifiedBy>Sharon Gurry</cp:lastModifiedBy>
  <cp:revision>249</cp:revision>
  <dcterms:created xsi:type="dcterms:W3CDTF">2021-09-21T09:22:04Z</dcterms:created>
  <dcterms:modified xsi:type="dcterms:W3CDTF">2023-09-18T15:47:12Z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0x0101006C585E5CC6079E43A594A5332D96F83C</vt:lpwstr>
  </property>
</Properties>
</file>